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1" r:id="rId5"/>
    <p:sldId id="258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885EE-8926-4B38-8C36-29E984507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Slogans en posters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A873EE-0997-4887-B1DD-8ADBEDE72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+ </a:t>
            </a:r>
            <a:r>
              <a:rPr lang="nl-BE" dirty="0" err="1"/>
              <a:t>Wereldwaterdag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01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0EA0B3-F8B4-4419-A2A1-2D7EF256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https://www.youtube.com/watch?v=SZu34GsHyxQ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80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70F24-8A37-4CDB-9690-48CA5744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Waarvoor gebruiken wij allemaal water?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81C2B-9856-4B5C-BA97-828C76A1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/>
              <a:t>Wie vindt het normaal dat wij zoveel water hebben?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08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8E9E1-B437-4825-8970-88810923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dit overal in de wereld zo?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F28A7-A375-4BD2-AE5C-641C7086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dirty="0"/>
          </a:p>
          <a:p>
            <a:pPr lvl="1"/>
            <a:r>
              <a:rPr lang="nl-BE" dirty="0"/>
              <a:t>100 miljoen mensen in de wereld hebben geen toegang tot veilig drinkwater, toiletten en zeep.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4400" dirty="0"/>
              <a:t>WATER</a:t>
            </a:r>
          </a:p>
        </p:txBody>
      </p:sp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0F40E150-8953-4481-BB89-339951DAD6F5}"/>
              </a:ext>
            </a:extLst>
          </p:cNvPr>
          <p:cNvSpPr/>
          <p:nvPr/>
        </p:nvSpPr>
        <p:spPr>
          <a:xfrm>
            <a:off x="685800" y="3808157"/>
            <a:ext cx="2394408" cy="20431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17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C205-9782-4E3D-A9F7-CEF1C545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UNICEF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CF717-49F2-4C3F-80EB-89CF63533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sz="2400" dirty="0"/>
              <a:t>Actief op het gebied van water, sanitaire voorzieningen en hygiëne. </a:t>
            </a:r>
          </a:p>
          <a:p>
            <a:pPr lvl="1"/>
            <a:r>
              <a:rPr lang="nl-BE" dirty="0"/>
              <a:t>Zuiver water</a:t>
            </a:r>
          </a:p>
          <a:p>
            <a:pPr lvl="2"/>
            <a:r>
              <a:rPr lang="nl-BE" dirty="0"/>
              <a:t>Vaak lange afstanden afleggen voor een waterput</a:t>
            </a:r>
          </a:p>
          <a:p>
            <a:pPr lvl="2"/>
            <a:r>
              <a:rPr lang="nl-BE" dirty="0"/>
              <a:t>Geen zuiver water = sterfgevallen en gezondheidsproblemen</a:t>
            </a:r>
          </a:p>
          <a:p>
            <a:pPr lvl="2"/>
            <a:r>
              <a:rPr lang="nl-BE" dirty="0"/>
              <a:t>Vaak de taak van meisjes en vrouwen om water te gaan halen </a:t>
            </a:r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/>
              <a:t> uitputtende taak die veel tijd in beslag neemt</a:t>
            </a:r>
          </a:p>
          <a:p>
            <a:pPr lvl="1"/>
            <a:r>
              <a:rPr lang="nl-BE" dirty="0"/>
              <a:t>Sanitaire voorzieningen</a:t>
            </a:r>
          </a:p>
          <a:p>
            <a:pPr lvl="2"/>
            <a:r>
              <a:rPr lang="nl-BE" dirty="0"/>
              <a:t>2,4 miljard mensen hebben geen toegang tot een toilet, bad of douche</a:t>
            </a:r>
          </a:p>
          <a:p>
            <a:pPr lvl="1"/>
            <a:r>
              <a:rPr lang="nl-BE" dirty="0"/>
              <a:t>Hygiëne</a:t>
            </a:r>
          </a:p>
          <a:p>
            <a:pPr lvl="2"/>
            <a:r>
              <a:rPr lang="nl-BE" dirty="0"/>
              <a:t>Vaak je handen wassen voorkomt veel ziekten</a:t>
            </a:r>
          </a:p>
          <a:p>
            <a:pPr lvl="2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86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32810-AD18-4DD4-A730-0B23A648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Wereldwaterdag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FB0BB5-E592-49AC-8E6F-193D98D22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Sinds 1993</a:t>
            </a:r>
          </a:p>
          <a:p>
            <a:pPr lvl="0"/>
            <a:r>
              <a:rPr lang="nl-BE" dirty="0"/>
              <a:t>22 maart</a:t>
            </a:r>
          </a:p>
          <a:p>
            <a:pPr lvl="0"/>
            <a:r>
              <a:rPr lang="nl-BE" dirty="0"/>
              <a:t>Doel: </a:t>
            </a:r>
          </a:p>
          <a:p>
            <a:pPr lvl="1"/>
            <a:r>
              <a:rPr lang="nl-BE" dirty="0"/>
              <a:t>beter voorbereid zijn op rampen</a:t>
            </a:r>
          </a:p>
          <a:p>
            <a:pPr lvl="1"/>
            <a:r>
              <a:rPr lang="nl-BE" dirty="0"/>
              <a:t>het delen van kennis </a:t>
            </a:r>
          </a:p>
          <a:p>
            <a:pPr lvl="1"/>
            <a:r>
              <a:rPr lang="nl-BE" dirty="0"/>
              <a:t>het vergroten van het publieke bewustzijn over de diverse elementen van rampen die met water te maken hebben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6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BC661-9AA8-4347-9697-08411852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slogans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5FEBCC-4736-4092-A128-629180FE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Maten, makkers, </a:t>
            </a:r>
            <a:r>
              <a:rPr lang="nl-BE" dirty="0" err="1"/>
              <a:t>maes</a:t>
            </a:r>
            <a:r>
              <a:rPr lang="nl-BE" dirty="0"/>
              <a:t> </a:t>
            </a:r>
          </a:p>
          <a:p>
            <a:r>
              <a:rPr lang="nl-BE" dirty="0"/>
              <a:t>Just do </a:t>
            </a:r>
            <a:r>
              <a:rPr lang="nl-BE" dirty="0" err="1"/>
              <a:t>it</a:t>
            </a:r>
            <a:r>
              <a:rPr lang="nl-BE" dirty="0"/>
              <a:t> </a:t>
            </a:r>
          </a:p>
          <a:p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you’re</a:t>
            </a:r>
            <a:r>
              <a:rPr lang="nl-BE" dirty="0"/>
              <a:t> </a:t>
            </a:r>
            <a:r>
              <a:rPr lang="nl-BE" dirty="0" err="1"/>
              <a:t>worth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</a:p>
          <a:p>
            <a:r>
              <a:rPr lang="nl-BE" dirty="0"/>
              <a:t>Zoveel om te delen </a:t>
            </a:r>
          </a:p>
          <a:p>
            <a:r>
              <a:rPr lang="nl-BE" dirty="0"/>
              <a:t>Hoogste kwaliteit voor laagste prijs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EE2BC-0B52-47FA-8FC4-89F0CFC9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Posters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79A67-302B-40AE-BB0D-422AD724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2" name="Afbeelding 3">
            <a:extLst>
              <a:ext uri="{FF2B5EF4-FFF2-40B4-BE49-F238E27FC236}">
                <a16:creationId xmlns:a16="http://schemas.microsoft.com/office/drawing/2014/main" id="{A1E8C4BB-1A26-4B59-BDF1-53E73D1C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0" y="1692178"/>
            <a:ext cx="315436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Afbeelding 7">
            <a:extLst>
              <a:ext uri="{FF2B5EF4-FFF2-40B4-BE49-F238E27FC236}">
                <a16:creationId xmlns:a16="http://schemas.microsoft.com/office/drawing/2014/main" id="{AC17A9BD-DAFD-4B61-BBAC-1BBFD858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45" y="1558828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Afbeelding 5">
            <a:extLst>
              <a:ext uri="{FF2B5EF4-FFF2-40B4-BE49-F238E27FC236}">
                <a16:creationId xmlns:a16="http://schemas.microsoft.com/office/drawing/2014/main" id="{711D0B0E-FCAE-433B-8A5B-D43F14FE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73" y="3869088"/>
            <a:ext cx="2144713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6">
            <a:extLst>
              <a:ext uri="{FF2B5EF4-FFF2-40B4-BE49-F238E27FC236}">
                <a16:creationId xmlns:a16="http://schemas.microsoft.com/office/drawing/2014/main" id="{9CFD7D31-FF3A-497C-9CF2-A6B6BCD1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04" y="3364801"/>
            <a:ext cx="2395050" cy="33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E432A3A-5F9D-4117-928C-92CC22AD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nl-NL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D8A3293-1F62-47C1-8EFC-408F1C23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230D443-E9EC-473B-8203-1296095F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4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nl-NL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3A0B5F1-DE83-4506-A044-C850B7E9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51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6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{014C98F5-C180-427E-9D74-0908666AF51F}tf04033937</Template>
  <TotalTime>0</TotalTime>
  <Words>193</Words>
  <Application>Microsoft Office PowerPoint</Application>
  <PresentationFormat>Breedbeeld</PresentationFormat>
  <Paragraphs>38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Verdana</vt:lpstr>
      <vt:lpstr>Condensspoor</vt:lpstr>
      <vt:lpstr>Slogans en posters</vt:lpstr>
      <vt:lpstr>PowerPoint-presentatie</vt:lpstr>
      <vt:lpstr>Waarvoor gebruiken wij allemaal water?</vt:lpstr>
      <vt:lpstr>Is dit overal in de wereld zo? </vt:lpstr>
      <vt:lpstr>UNICEF</vt:lpstr>
      <vt:lpstr>Wereldwaterdag</vt:lpstr>
      <vt:lpstr>slogans</vt:lpstr>
      <vt:lpstr>Posters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Slogans en posters</dc:title>
  <dc:creator>Kaat Tubex</dc:creator>
  <cp:lastModifiedBy>Kaat Tubex</cp:lastModifiedBy>
  <cp:revision>4</cp:revision>
  <dcterms:created xsi:type="dcterms:W3CDTF">2020-02-27T18:39:00Z</dcterms:created>
  <dcterms:modified xsi:type="dcterms:W3CDTF">2020-02-27T18:53:50Z</dcterms:modified>
</cp:coreProperties>
</file>