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2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7" d="100"/>
          <a:sy n="87" d="100"/>
        </p:scale>
        <p:origin x="533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A14EC35-A083-4CA2-A629-54FB374745AC}" type="datetime1">
              <a:rPr lang="nl-NL" smtClean="0"/>
              <a:t>9-4-2020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975D426-A9DD-4244-A2CE-1FB6623742C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445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32F82C2-DE9F-479D-95B3-30B2F9C315A1}" type="datetime1">
              <a:rPr lang="nl-NL" smtClean="0"/>
              <a:t>9-4-2020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"/>
              <a:t>Klik om de tekststijlen van het model te bewerken</a:t>
            </a:r>
            <a:endParaRPr lang="en-US"/>
          </a:p>
          <a:p>
            <a:pPr lvl="1" rtl="0"/>
            <a:r>
              <a:rPr lang="nl"/>
              <a:t>Tweede niveau</a:t>
            </a:r>
          </a:p>
          <a:p>
            <a:pPr lvl="2" rtl="0"/>
            <a:r>
              <a:rPr lang="nl"/>
              <a:t>Derde niveau</a:t>
            </a:r>
          </a:p>
          <a:p>
            <a:pPr lvl="3" rtl="0"/>
            <a:r>
              <a:rPr lang="nl"/>
              <a:t>Vierde niveau</a:t>
            </a:r>
          </a:p>
          <a:p>
            <a:pPr lvl="4" rtl="0"/>
            <a:r>
              <a:rPr lang="nl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B41D33-19C8-4450-B3C5-BE83E9C8F0B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552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nl" dirty="0"/>
              <a:t>Klik om de titelstijl van het model te bewerken</a:t>
            </a:r>
            <a:endParaRPr lang="en-US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8" name="Tijdelijke aanduiding voor datum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3A1771-3711-4549-B223-6BFD613711ED}" type="datetime1">
              <a:rPr lang="nl-NL" smtClean="0"/>
              <a:t>9-4-2020</a:t>
            </a:fld>
            <a:endParaRPr lang="en-US" dirty="0"/>
          </a:p>
        </p:txBody>
      </p:sp>
      <p:sp>
        <p:nvSpPr>
          <p:cNvPr id="9" name="Tijdelijke aanduiding voor voettekst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Tijdelijke aanduiding voor dianumm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nl-NL"/>
              <a:t>Klikken om de tekststijl van het model te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8EE877-7E72-4A3F-BF87-CE406B3EE1C5}" type="datetime1">
              <a:rPr lang="nl-NL" smtClean="0"/>
              <a:t>9-4-2020</a:t>
            </a:fld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rtlCol="0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rtlCol="0" anchor="t"/>
          <a:lstStyle/>
          <a:p>
            <a:pPr lvl="0" rtl="0"/>
            <a:r>
              <a:rPr lang="nl-NL"/>
              <a:t>Klikken om de tekststijl van het model te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Tijdelijke aanduiding voor datum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C54E9F-8ACA-4714-84BB-74BA71865A3C}" type="datetime1">
              <a:rPr lang="nl-NL" smtClean="0"/>
              <a:t>9-4-2020</a:t>
            </a:fld>
            <a:endParaRPr lang="en-US" dirty="0"/>
          </a:p>
        </p:txBody>
      </p:sp>
      <p:sp>
        <p:nvSpPr>
          <p:cNvPr id="12" name="Tijdelijke aanduiding voor voettekst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3" name="Tijdelijke aanduiding voor dianumm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 rtlCol="0"/>
          <a:lstStyle/>
          <a:p>
            <a:pPr rtl="0"/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 rtlCol="0"/>
          <a:lstStyle/>
          <a:p>
            <a:pPr lvl="0" rtl="0"/>
            <a:r>
              <a:rPr lang="nl-NL"/>
              <a:t>Klikken om de tekststijl van het model te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Tijdelijke aanduiding voor datum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58A543-3029-4706-AA58-9F41D4E1F95A}" type="datetime1">
              <a:rPr lang="nl-NL" smtClean="0"/>
              <a:t>9-4-2020</a:t>
            </a:fld>
            <a:endParaRPr lang="en-US" dirty="0"/>
          </a:p>
        </p:txBody>
      </p:sp>
      <p:sp>
        <p:nvSpPr>
          <p:cNvPr id="9" name="Tijdelijke aanduiding voor voettekst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Tijdelijke aanduiding voor dianumm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81193" y="2393950"/>
            <a:ext cx="11029615" cy="214746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nl" dirty="0"/>
              <a:t>Klik om de titelstijl van het model te bewerken</a:t>
            </a:r>
            <a:endParaRPr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/>
              <a:t>Klikken om de tekststijl van het model te bewerken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D3D282-C61A-41D7-9714-7814FA67361E}" type="datetime1">
              <a:rPr lang="nl-NL" smtClean="0"/>
              <a:t>9-4-2020</a:t>
            </a:fld>
            <a:endParaRPr lang="en-US" dirty="0"/>
          </a:p>
        </p:txBody>
      </p:sp>
      <p:sp>
        <p:nvSpPr>
          <p:cNvPr id="9" name="Tijdelijke aanduiding voor voettekst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Tijdelijke aanduiding voor dianumm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,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 rtlCol="0">
            <a:normAutofit/>
          </a:bodyPr>
          <a:lstStyle/>
          <a:p>
            <a:pPr lvl="0" rtl="0"/>
            <a:r>
              <a:rPr lang="nl-NL"/>
              <a:t>Klikken om de tekststijl van het model te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 rtlCol="0">
            <a:normAutofit/>
          </a:bodyPr>
          <a:lstStyle/>
          <a:p>
            <a:pPr lvl="0" rtl="0"/>
            <a:r>
              <a:rPr lang="nl-NL"/>
              <a:t>Klikken om de tekststijl van het model te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CAE64B-8D6D-4B8F-BAE1-453EBC33DDBA}" type="datetime1">
              <a:rPr lang="nl-NL" smtClean="0"/>
              <a:t>9-4-2020</a:t>
            </a:fld>
            <a:endParaRPr lang="en-US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581191" y="2250891"/>
            <a:ext cx="5194769" cy="557784"/>
          </a:xfrm>
        </p:spPr>
        <p:txBody>
          <a:bodyPr rtlCol="0"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" dirty="0"/>
              <a:t>Klik om de tekststijlen van het model te 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nl-NL"/>
              <a:t>Klikken om de tekststijl van het model te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6416039" y="2250892"/>
            <a:ext cx="5194770" cy="553373"/>
          </a:xfrm>
        </p:spPr>
        <p:txBody>
          <a:bodyPr rtlCol="0"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nl" dirty="0"/>
              <a:t>Klik om de tekststijlen van het model te 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nl-NL"/>
              <a:t>Klikken om de tekststijl van het model te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D41833-08F9-41B2-81FC-2883EDAAEF19}" type="datetime1">
              <a:rPr lang="nl-NL" smtClean="0"/>
              <a:t>9-4-2020</a:t>
            </a:fld>
            <a:endParaRPr lang="en-US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C9B189-AE00-478F-84A9-63330A766802}" type="datetime1">
              <a:rPr lang="nl-NL" smtClean="0"/>
              <a:t>9-4-2020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D93972-B93F-42C7-B487-83AAA3F36605}" type="datetime1">
              <a:rPr lang="nl-NL" smtClean="0"/>
              <a:t>9-4-2020</a:t>
            </a:fld>
            <a:endParaRPr lang="en-US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67857" y="933450"/>
            <a:ext cx="3031852" cy="1722419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nl" dirty="0"/>
              <a:t>Klik om de titelstijl van het model te bewerken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nl-NL"/>
              <a:t>Klikken om de tekststijl van het model te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/>
              <a:t>Klikken om de tekststijl van het model te bewerken</a:t>
            </a:r>
          </a:p>
        </p:txBody>
      </p:sp>
      <p:sp>
        <p:nvSpPr>
          <p:cNvPr id="8" name="Tijdelijke aanduiding voor datum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 rtlCol="0"/>
          <a:lstStyle/>
          <a:p>
            <a:pPr rtl="0"/>
            <a:fld id="{41CBEB4C-81CC-455E-9331-682EF29A1EAB}" type="datetime1">
              <a:rPr lang="nl-NL" smtClean="0"/>
              <a:t>9-4-2020</a:t>
            </a:fld>
            <a:endParaRPr lang="en-US" dirty="0"/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 rtlCol="0"/>
          <a:lstStyle/>
          <a:p>
            <a:pPr rtl="0"/>
            <a:fld id="{3A98EE3D-8CD1-4C3F-BD1C-C98C9596463C}" type="slidenum">
              <a:rPr lang="en-US" smtClean="0"/>
              <a:pPr rtl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ijdelijke aanduiding voor afbeelding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691925-8A1E-4010-8BF9-64E08633B604}" type="datetime1">
              <a:rPr lang="nl-NL" smtClean="0"/>
              <a:t>9-4-2020</a:t>
            </a:fld>
            <a:endParaRPr lang="en-US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l" rtl="0"/>
            <a:endParaRPr lang="en-US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nl"/>
              <a:t>Klik om de titelstijl van het model te bewerken</a:t>
            </a:r>
            <a:endParaRPr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nl"/>
              <a:t>Klik om de tekststijlen van het model te bewerken</a:t>
            </a:r>
          </a:p>
          <a:p>
            <a:pPr lvl="1" rtl="0"/>
            <a:r>
              <a:rPr lang="nl"/>
              <a:t>Tweede niveau</a:t>
            </a:r>
          </a:p>
          <a:p>
            <a:pPr lvl="2" rtl="0"/>
            <a:r>
              <a:rPr lang="nl"/>
              <a:t>Derde niveau</a:t>
            </a:r>
          </a:p>
          <a:p>
            <a:pPr lvl="3" rtl="0"/>
            <a:r>
              <a:rPr lang="nl"/>
              <a:t>Vierde niveau</a:t>
            </a:r>
          </a:p>
          <a:p>
            <a:pPr lvl="4" rtl="0"/>
            <a:r>
              <a:rPr lang="nl"/>
              <a:t>Vijfde niveau</a:t>
            </a:r>
            <a:endParaRPr lang="en-US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8D3FD7C-4B51-47DA-BCF4-68F2F2963CDA}" type="datetime1">
              <a:rPr lang="nl-NL" smtClean="0"/>
              <a:t>9-4-2020</a:t>
            </a:fld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9" name="Rechthoek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hthoek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hthoek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G7nXhS_Iq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hthoek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</p:spPr>
        <p:txBody>
          <a:bodyPr rtlCol="0">
            <a:normAutofit/>
          </a:bodyPr>
          <a:lstStyle/>
          <a:p>
            <a:pPr rtl="0"/>
            <a:r>
              <a:rPr lang="nl-BE" dirty="0"/>
              <a:t>Vertelpantomime</a:t>
            </a:r>
            <a:endParaRPr lang="nl" dirty="0"/>
          </a:p>
        </p:txBody>
      </p:sp>
      <p:sp>
        <p:nvSpPr>
          <p:cNvPr id="3" name="Subtitel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468233"/>
          </a:xfrm>
        </p:spPr>
        <p:txBody>
          <a:bodyPr rtlCol="0">
            <a:normAutofit/>
          </a:bodyPr>
          <a:lstStyle/>
          <a:p>
            <a:pPr rtl="0"/>
            <a:r>
              <a:rPr lang="nl-BE" dirty="0"/>
              <a:t>Drama – thema ‘plastic soep’</a:t>
            </a:r>
            <a:endParaRPr lang="nl" dirty="0"/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Afbeelding 5" descr="Een close-up van een logo&#10;&#10;Beschrijving automatisch gegenereerd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733" y="3081867"/>
            <a:ext cx="11260667" cy="331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024B19-B4C0-47D4-BC07-BC7215C02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Vertel + pantomime = vertelpantomime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C53E43-1105-4912-B11A-BFF4A5645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Vertellen </a:t>
            </a:r>
            <a:r>
              <a:rPr lang="nl-BE" dirty="0">
                <a:sym typeface="Wingdings" panose="05000000000000000000" pitchFamily="2" charset="2"/>
              </a:rPr>
              <a:t> een verhaal vertellen</a:t>
            </a:r>
          </a:p>
          <a:p>
            <a:r>
              <a:rPr lang="nl-BE" dirty="0">
                <a:sym typeface="Wingdings" panose="05000000000000000000" pitchFamily="2" charset="2"/>
              </a:rPr>
              <a:t>Pantomime/mime  </a:t>
            </a:r>
            <a:r>
              <a:rPr lang="nl-BE" dirty="0">
                <a:sym typeface="Wingdings" panose="05000000000000000000" pitchFamily="2" charset="2"/>
                <a:hlinkClick r:id="rId2"/>
              </a:rPr>
              <a:t>https://www.youtube.com/watch?v=nG7nXhS_Iq8</a:t>
            </a:r>
            <a:r>
              <a:rPr lang="nl-BE" dirty="0">
                <a:sym typeface="Wingdings" panose="05000000000000000000" pitchFamily="2" charset="2"/>
              </a:rPr>
              <a:t> </a:t>
            </a:r>
          </a:p>
          <a:p>
            <a:r>
              <a:rPr lang="nl-BE" dirty="0">
                <a:sym typeface="Wingdings" panose="05000000000000000000" pitchFamily="2" charset="2"/>
              </a:rPr>
              <a:t>Vertelpantomime =</a:t>
            </a:r>
          </a:p>
          <a:p>
            <a:pPr lvl="1"/>
            <a:r>
              <a:rPr lang="nl-BE" dirty="0">
                <a:sym typeface="Wingdings" panose="05000000000000000000" pitchFamily="2" charset="2"/>
              </a:rPr>
              <a:t>1 spreker = verteller</a:t>
            </a:r>
          </a:p>
          <a:p>
            <a:pPr lvl="1"/>
            <a:r>
              <a:rPr lang="nl-BE" dirty="0">
                <a:sym typeface="Wingdings" panose="05000000000000000000" pitchFamily="2" charset="2"/>
              </a:rPr>
              <a:t>Mimespelers = beelden het verhaal van de verteller uit</a:t>
            </a:r>
            <a:endParaRPr lang="nl-BE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6E07526-1517-4BBE-AF00-23B5378AE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558A543-3029-4706-AA58-9F41D4E1F95A}" type="datetime1">
              <a:rPr lang="nl-NL" smtClean="0"/>
              <a:t>9-4-2020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81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84BC5E-3E9F-453E-901E-FAE910000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Belangrijk!!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EB533D4-F768-4599-9D8F-5BF363443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De spelers mogen niet spreken</a:t>
            </a:r>
            <a:endParaRPr lang="nl-BE" dirty="0"/>
          </a:p>
          <a:p>
            <a:pPr lvl="0"/>
            <a:r>
              <a:rPr lang="nl-NL" dirty="0"/>
              <a:t>De verteller vertelt het verhaal heel expressief</a:t>
            </a:r>
            <a:endParaRPr lang="nl-BE" dirty="0"/>
          </a:p>
          <a:p>
            <a:pPr lvl="0"/>
            <a:r>
              <a:rPr lang="nl-NL" dirty="0"/>
              <a:t>De mimespelers zijn heel expressief en beelden het verhaal zo duidelijk mogelijk uit</a:t>
            </a:r>
            <a:endParaRPr lang="nl-BE" dirty="0"/>
          </a:p>
          <a:p>
            <a:endParaRPr lang="nl-BE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7CD1C6F-48C0-48C1-A5AD-D2EE6B5C3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558A543-3029-4706-AA58-9F41D4E1F95A}" type="datetime1">
              <a:rPr lang="nl-NL" smtClean="0"/>
              <a:t>9-4-2020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244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323604-44B0-400B-ABDF-5A85B904D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9DEF97F-F3D9-4B33-9939-BF9A8522A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BE" dirty="0"/>
              <a:t>6 leerlingen in elke groep</a:t>
            </a:r>
          </a:p>
          <a:p>
            <a:pPr lvl="1"/>
            <a:r>
              <a:rPr lang="nl-NL" dirty="0"/>
              <a:t>1 verteller</a:t>
            </a:r>
            <a:endParaRPr lang="nl-BE" dirty="0"/>
          </a:p>
          <a:p>
            <a:pPr lvl="1"/>
            <a:r>
              <a:rPr lang="nl-NL" dirty="0"/>
              <a:t>5 mimespelers</a:t>
            </a:r>
            <a:endParaRPr lang="nl-BE" dirty="0"/>
          </a:p>
          <a:p>
            <a:r>
              <a:rPr lang="nl-NL" dirty="0"/>
              <a:t>Schrijven:  een kort verhaal</a:t>
            </a:r>
          </a:p>
          <a:p>
            <a:pPr lvl="1"/>
            <a:r>
              <a:rPr lang="nl-NL" dirty="0"/>
              <a:t>Minimum 30 zinnen</a:t>
            </a:r>
            <a:endParaRPr lang="nl-BE" dirty="0"/>
          </a:p>
          <a:p>
            <a:pPr lvl="1"/>
            <a:r>
              <a:rPr lang="nl-NL" dirty="0"/>
              <a:t>Inleiding, midden, slot</a:t>
            </a:r>
            <a:endParaRPr lang="nl-BE" dirty="0"/>
          </a:p>
          <a:p>
            <a:pPr lvl="1"/>
            <a:r>
              <a:rPr lang="nl-NL" dirty="0"/>
              <a:t>Spanning/humor</a:t>
            </a:r>
          </a:p>
          <a:p>
            <a:pPr lvl="1"/>
            <a:r>
              <a:rPr lang="nl-NL" dirty="0"/>
              <a:t>Eigen onderwerp </a:t>
            </a:r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goedkeuring leerkracht</a:t>
            </a:r>
            <a:endParaRPr lang="nl-BE" dirty="0"/>
          </a:p>
          <a:p>
            <a:r>
              <a:rPr lang="nl-NL" dirty="0"/>
              <a:t>Afspraken:</a:t>
            </a:r>
            <a:endParaRPr lang="nl-BE" dirty="0"/>
          </a:p>
          <a:p>
            <a:pPr lvl="1"/>
            <a:r>
              <a:rPr lang="nl-NL" dirty="0"/>
              <a:t>De mimespelers mogen niets tegen elkaar zeggen</a:t>
            </a:r>
            <a:endParaRPr lang="nl-BE" dirty="0"/>
          </a:p>
          <a:p>
            <a:pPr lvl="1"/>
            <a:r>
              <a:rPr lang="nl-NL" dirty="0"/>
              <a:t>Je zorgt dat je elkaar voldoende speelruimte geeft</a:t>
            </a:r>
            <a:endParaRPr lang="nl-BE" dirty="0"/>
          </a:p>
          <a:p>
            <a:pPr lvl="1"/>
            <a:r>
              <a:rPr lang="nl-NL" dirty="0"/>
              <a:t>Niemand doet zichzelf pijn (bv: hij viel over de boekentas, niet echt vallen zodat je je bezeert) </a:t>
            </a:r>
            <a:endParaRPr lang="nl-BE" dirty="0"/>
          </a:p>
          <a:p>
            <a:endParaRPr lang="nl-BE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EDD25C-9C83-4E62-93A0-A36283848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558A543-3029-4706-AA58-9F41D4E1F95A}" type="datetime1">
              <a:rPr lang="nl-NL" smtClean="0"/>
              <a:t>9-4-2020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665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200BE3-87D1-4A5D-BA4B-544CCFCF1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presentatie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FFC3F77-1F5F-4D60-9E2D-8095C476E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Waarover ging het verhaal?</a:t>
            </a:r>
            <a:endParaRPr lang="nl-BE" dirty="0"/>
          </a:p>
          <a:p>
            <a:pPr lvl="0"/>
            <a:r>
              <a:rPr lang="nl-NL" dirty="0"/>
              <a:t>Werd het duidelijk uitgebeeld door de mimespelers?</a:t>
            </a:r>
            <a:endParaRPr lang="nl-BE" dirty="0"/>
          </a:p>
          <a:p>
            <a:pPr lvl="0"/>
            <a:r>
              <a:rPr lang="nl-NL" dirty="0"/>
              <a:t>Hebben de mimespelers gepraat?</a:t>
            </a:r>
            <a:endParaRPr lang="nl-BE" dirty="0"/>
          </a:p>
          <a:p>
            <a:pPr lvl="0"/>
            <a:r>
              <a:rPr lang="nl-NL" dirty="0"/>
              <a:t>Heeft de verteller expressief verteld?</a:t>
            </a:r>
            <a:endParaRPr lang="nl-BE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B6E1032-7D88-4974-B7E2-932E05615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558A543-3029-4706-AA58-9F41D4E1F95A}" type="datetime1">
              <a:rPr lang="nl-NL" smtClean="0"/>
              <a:t>9-4-2020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29048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728_TF33552983" id="{B307C1E5-D0FD-4DAE-B592-13A4DBB3A647}" vid="{B53C4DDB-7E7C-452A-92B1-12FD818A8AC4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{6646E77C-B956-4F3F-A5CB-A3A3B5692C65}tf33552983</Template>
  <TotalTime>0</TotalTime>
  <Words>177</Words>
  <Application>Microsoft Office PowerPoint</Application>
  <PresentationFormat>Breedbeeld</PresentationFormat>
  <Paragraphs>34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Calibri</vt:lpstr>
      <vt:lpstr>Franklin Gothic Book</vt:lpstr>
      <vt:lpstr>Franklin Gothic Demi</vt:lpstr>
      <vt:lpstr>Wingdings 2</vt:lpstr>
      <vt:lpstr>DividendVTI</vt:lpstr>
      <vt:lpstr>Vertelpantomime</vt:lpstr>
      <vt:lpstr>Vertel + pantomime = vertelpantomime</vt:lpstr>
      <vt:lpstr>Belangrijk!! </vt:lpstr>
      <vt:lpstr>opdracht</vt:lpstr>
      <vt:lpstr>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2020-04-09T15:03:20Z</dcterms:created>
  <dcterms:modified xsi:type="dcterms:W3CDTF">2020-04-09T15:10:05Z</dcterms:modified>
</cp:coreProperties>
</file>