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52" r:id="rId4"/>
  </p:sldMasterIdLst>
  <p:notesMasterIdLst>
    <p:notesMasterId r:id="rId12"/>
  </p:notesMasterIdLst>
  <p:handoutMasterIdLst>
    <p:handoutMasterId r:id="rId13"/>
  </p:handoutMasterIdLst>
  <p:sldIdLst>
    <p:sldId id="256" r:id="rId5"/>
    <p:sldId id="264" r:id="rId6"/>
    <p:sldId id="265" r:id="rId7"/>
    <p:sldId id="266" r:id="rId8"/>
    <p:sldId id="267" r:id="rId9"/>
    <p:sldId id="268" r:id="rId10"/>
    <p:sldId id="269" r:id="rId11"/>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5" autoAdjust="0"/>
    <p:restoredTop sz="80538" autoAdjust="0"/>
  </p:normalViewPr>
  <p:slideViewPr>
    <p:cSldViewPr snapToGrid="0">
      <p:cViewPr varScale="1">
        <p:scale>
          <a:sx n="70" d="100"/>
          <a:sy n="70" d="100"/>
        </p:scale>
        <p:origin x="919" y="34"/>
      </p:cViewPr>
      <p:guideLst/>
    </p:cSldViewPr>
  </p:slideViewPr>
  <p:notesTextViewPr>
    <p:cViewPr>
      <p:scale>
        <a:sx n="1" d="1"/>
        <a:sy n="1" d="1"/>
      </p:scale>
      <p:origin x="0" y="0"/>
    </p:cViewPr>
  </p:notesTextViewPr>
  <p:notesViewPr>
    <p:cSldViewPr snapToGrid="0">
      <p:cViewPr varScale="1">
        <p:scale>
          <a:sx n="76" d="100"/>
          <a:sy n="76"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55AF-F9E7-4BCB-B8CD-7921C1FA3BA1}" type="doc">
      <dgm:prSet loTypeId="urn:microsoft.com/office/officeart/2005/8/layout/process1" loCatId="process" qsTypeId="urn:microsoft.com/office/officeart/2005/8/quickstyle/simple1" qsCatId="simple" csTypeId="urn:microsoft.com/office/officeart/2005/8/colors/accent1_2" csCatId="accent1" phldr="1"/>
      <dgm:spPr/>
    </dgm:pt>
    <dgm:pt modelId="{610A5367-4FA7-455E-8585-D4EECE435E14}">
      <dgm:prSet phldrT="[Tekst]"/>
      <dgm:spPr/>
      <dgm:t>
        <a:bodyPr/>
        <a:lstStyle/>
        <a:p>
          <a:r>
            <a:rPr lang="nl-BE" dirty="0"/>
            <a:t>wind</a:t>
          </a:r>
        </a:p>
      </dgm:t>
    </dgm:pt>
    <dgm:pt modelId="{CCB259FC-8540-4580-9CFE-D43F4ACE84AE}" type="parTrans" cxnId="{0B74D739-0FDE-457A-BA2F-1040F2210E7C}">
      <dgm:prSet/>
      <dgm:spPr/>
      <dgm:t>
        <a:bodyPr/>
        <a:lstStyle/>
        <a:p>
          <a:endParaRPr lang="nl-BE"/>
        </a:p>
      </dgm:t>
    </dgm:pt>
    <dgm:pt modelId="{85E8FEDF-B398-4595-8375-3B96371E5CD5}" type="sibTrans" cxnId="{0B74D739-0FDE-457A-BA2F-1040F2210E7C}">
      <dgm:prSet/>
      <dgm:spPr/>
      <dgm:t>
        <a:bodyPr/>
        <a:lstStyle/>
        <a:p>
          <a:endParaRPr lang="nl-BE"/>
        </a:p>
      </dgm:t>
    </dgm:pt>
    <dgm:pt modelId="{481038F0-BC59-41A7-883F-2207802454DC}">
      <dgm:prSet phldrT="[Tekst]"/>
      <dgm:spPr/>
      <dgm:t>
        <a:bodyPr/>
        <a:lstStyle/>
        <a:p>
          <a:r>
            <a:rPr lang="nl-BE" dirty="0"/>
            <a:t>sloot of rivier</a:t>
          </a:r>
        </a:p>
      </dgm:t>
    </dgm:pt>
    <dgm:pt modelId="{BF14F96E-BBE7-47EB-B66D-67FD035D0739}" type="parTrans" cxnId="{17106223-BBD5-41A6-8B5A-DDC356125923}">
      <dgm:prSet/>
      <dgm:spPr/>
      <dgm:t>
        <a:bodyPr/>
        <a:lstStyle/>
        <a:p>
          <a:endParaRPr lang="nl-BE"/>
        </a:p>
      </dgm:t>
    </dgm:pt>
    <dgm:pt modelId="{77D53105-A658-4D31-B32B-C8F71F748F57}" type="sibTrans" cxnId="{17106223-BBD5-41A6-8B5A-DDC356125923}">
      <dgm:prSet/>
      <dgm:spPr/>
      <dgm:t>
        <a:bodyPr/>
        <a:lstStyle/>
        <a:p>
          <a:endParaRPr lang="nl-BE"/>
        </a:p>
      </dgm:t>
    </dgm:pt>
    <dgm:pt modelId="{F135C84E-F034-4014-AA22-C77043455B40}">
      <dgm:prSet phldrT="[Tekst]"/>
      <dgm:spPr/>
      <dgm:t>
        <a:bodyPr/>
        <a:lstStyle/>
        <a:p>
          <a:r>
            <a:rPr lang="nl-BE" dirty="0"/>
            <a:t>zee</a:t>
          </a:r>
        </a:p>
      </dgm:t>
    </dgm:pt>
    <dgm:pt modelId="{CD2779E6-FBF9-44F6-AD5E-31EF58A51CBD}" type="parTrans" cxnId="{94742873-52FC-45F3-BCB0-12A95CB33CB7}">
      <dgm:prSet/>
      <dgm:spPr/>
      <dgm:t>
        <a:bodyPr/>
        <a:lstStyle/>
        <a:p>
          <a:endParaRPr lang="nl-BE"/>
        </a:p>
      </dgm:t>
    </dgm:pt>
    <dgm:pt modelId="{DE5CE346-0ECC-4466-99E2-619F856E42C3}" type="sibTrans" cxnId="{94742873-52FC-45F3-BCB0-12A95CB33CB7}">
      <dgm:prSet/>
      <dgm:spPr/>
      <dgm:t>
        <a:bodyPr/>
        <a:lstStyle/>
        <a:p>
          <a:endParaRPr lang="nl-BE"/>
        </a:p>
      </dgm:t>
    </dgm:pt>
    <dgm:pt modelId="{FF82B655-7E8D-476A-9470-C883EC6A0D5A}">
      <dgm:prSet/>
      <dgm:spPr/>
      <dgm:t>
        <a:bodyPr/>
        <a:lstStyle/>
        <a:p>
          <a:r>
            <a:rPr lang="nl-BE" dirty="0"/>
            <a:t>verpakking op de grond</a:t>
          </a:r>
        </a:p>
      </dgm:t>
    </dgm:pt>
    <dgm:pt modelId="{70E6F8B2-7450-4317-8110-2F1F3F50BBD0}" type="parTrans" cxnId="{1BED86BD-DC0E-4500-9FAA-FF1CD5302D1D}">
      <dgm:prSet/>
      <dgm:spPr/>
      <dgm:t>
        <a:bodyPr/>
        <a:lstStyle/>
        <a:p>
          <a:endParaRPr lang="nl-BE"/>
        </a:p>
      </dgm:t>
    </dgm:pt>
    <dgm:pt modelId="{EA6B60CE-8751-40C4-BB7F-67F1435E7E8B}" type="sibTrans" cxnId="{1BED86BD-DC0E-4500-9FAA-FF1CD5302D1D}">
      <dgm:prSet/>
      <dgm:spPr/>
      <dgm:t>
        <a:bodyPr/>
        <a:lstStyle/>
        <a:p>
          <a:endParaRPr lang="nl-BE"/>
        </a:p>
      </dgm:t>
    </dgm:pt>
    <dgm:pt modelId="{9D5333CB-435C-4737-8E3B-17D8B9CA5E6B}" type="pres">
      <dgm:prSet presAssocID="{FD9855AF-F9E7-4BCB-B8CD-7921C1FA3BA1}" presName="Name0" presStyleCnt="0">
        <dgm:presLayoutVars>
          <dgm:dir/>
          <dgm:resizeHandles val="exact"/>
        </dgm:presLayoutVars>
      </dgm:prSet>
      <dgm:spPr/>
    </dgm:pt>
    <dgm:pt modelId="{1AE23ED5-5192-49D7-8834-376716D03D48}" type="pres">
      <dgm:prSet presAssocID="{FF82B655-7E8D-476A-9470-C883EC6A0D5A}" presName="node" presStyleLbl="node1" presStyleIdx="0" presStyleCnt="4">
        <dgm:presLayoutVars>
          <dgm:bulletEnabled val="1"/>
        </dgm:presLayoutVars>
      </dgm:prSet>
      <dgm:spPr/>
    </dgm:pt>
    <dgm:pt modelId="{A8E54648-A670-47F5-91DB-F54D67AD9DD9}" type="pres">
      <dgm:prSet presAssocID="{EA6B60CE-8751-40C4-BB7F-67F1435E7E8B}" presName="sibTrans" presStyleLbl="sibTrans2D1" presStyleIdx="0" presStyleCnt="3"/>
      <dgm:spPr/>
    </dgm:pt>
    <dgm:pt modelId="{65BC1370-70F3-4A59-A7E8-B3378361DCD0}" type="pres">
      <dgm:prSet presAssocID="{EA6B60CE-8751-40C4-BB7F-67F1435E7E8B}" presName="connectorText" presStyleLbl="sibTrans2D1" presStyleIdx="0" presStyleCnt="3"/>
      <dgm:spPr/>
    </dgm:pt>
    <dgm:pt modelId="{6E21F21D-63E9-48C3-82C5-AA2B814AABB8}" type="pres">
      <dgm:prSet presAssocID="{610A5367-4FA7-455E-8585-D4EECE435E14}" presName="node" presStyleLbl="node1" presStyleIdx="1" presStyleCnt="4">
        <dgm:presLayoutVars>
          <dgm:bulletEnabled val="1"/>
        </dgm:presLayoutVars>
      </dgm:prSet>
      <dgm:spPr/>
    </dgm:pt>
    <dgm:pt modelId="{036B8506-9958-4612-9426-C9845C1E9B20}" type="pres">
      <dgm:prSet presAssocID="{85E8FEDF-B398-4595-8375-3B96371E5CD5}" presName="sibTrans" presStyleLbl="sibTrans2D1" presStyleIdx="1" presStyleCnt="3"/>
      <dgm:spPr/>
    </dgm:pt>
    <dgm:pt modelId="{0C6BB62D-CAB9-460B-9FF6-B11F1394E7BB}" type="pres">
      <dgm:prSet presAssocID="{85E8FEDF-B398-4595-8375-3B96371E5CD5}" presName="connectorText" presStyleLbl="sibTrans2D1" presStyleIdx="1" presStyleCnt="3"/>
      <dgm:spPr/>
    </dgm:pt>
    <dgm:pt modelId="{BCF6AF4D-3788-4449-A63B-742D5A2B7C71}" type="pres">
      <dgm:prSet presAssocID="{481038F0-BC59-41A7-883F-2207802454DC}" presName="node" presStyleLbl="node1" presStyleIdx="2" presStyleCnt="4">
        <dgm:presLayoutVars>
          <dgm:bulletEnabled val="1"/>
        </dgm:presLayoutVars>
      </dgm:prSet>
      <dgm:spPr/>
    </dgm:pt>
    <dgm:pt modelId="{2B4DCFA6-DD54-4B1A-B386-14C458C25DEB}" type="pres">
      <dgm:prSet presAssocID="{77D53105-A658-4D31-B32B-C8F71F748F57}" presName="sibTrans" presStyleLbl="sibTrans2D1" presStyleIdx="2" presStyleCnt="3"/>
      <dgm:spPr/>
    </dgm:pt>
    <dgm:pt modelId="{3B4289FE-0BBF-429A-B7BB-F3726B7F27EB}" type="pres">
      <dgm:prSet presAssocID="{77D53105-A658-4D31-B32B-C8F71F748F57}" presName="connectorText" presStyleLbl="sibTrans2D1" presStyleIdx="2" presStyleCnt="3"/>
      <dgm:spPr/>
    </dgm:pt>
    <dgm:pt modelId="{DBA00595-150B-48EC-B872-7A54C88B10EB}" type="pres">
      <dgm:prSet presAssocID="{F135C84E-F034-4014-AA22-C77043455B40}" presName="node" presStyleLbl="node1" presStyleIdx="3" presStyleCnt="4">
        <dgm:presLayoutVars>
          <dgm:bulletEnabled val="1"/>
        </dgm:presLayoutVars>
      </dgm:prSet>
      <dgm:spPr/>
    </dgm:pt>
  </dgm:ptLst>
  <dgm:cxnLst>
    <dgm:cxn modelId="{17106223-BBD5-41A6-8B5A-DDC356125923}" srcId="{FD9855AF-F9E7-4BCB-B8CD-7921C1FA3BA1}" destId="{481038F0-BC59-41A7-883F-2207802454DC}" srcOrd="2" destOrd="0" parTransId="{BF14F96E-BBE7-47EB-B66D-67FD035D0739}" sibTransId="{77D53105-A658-4D31-B32B-C8F71F748F57}"/>
    <dgm:cxn modelId="{0B74D739-0FDE-457A-BA2F-1040F2210E7C}" srcId="{FD9855AF-F9E7-4BCB-B8CD-7921C1FA3BA1}" destId="{610A5367-4FA7-455E-8585-D4EECE435E14}" srcOrd="1" destOrd="0" parTransId="{CCB259FC-8540-4580-9CFE-D43F4ACE84AE}" sibTransId="{85E8FEDF-B398-4595-8375-3B96371E5CD5}"/>
    <dgm:cxn modelId="{3C45ED3A-30E7-4E17-887E-9AF6EA8D055E}" type="presOf" srcId="{F135C84E-F034-4014-AA22-C77043455B40}" destId="{DBA00595-150B-48EC-B872-7A54C88B10EB}" srcOrd="0" destOrd="0" presId="urn:microsoft.com/office/officeart/2005/8/layout/process1"/>
    <dgm:cxn modelId="{253D6868-5EEA-4833-8139-0604C81AE23D}" type="presOf" srcId="{85E8FEDF-B398-4595-8375-3B96371E5CD5}" destId="{036B8506-9958-4612-9426-C9845C1E9B20}" srcOrd="0" destOrd="0" presId="urn:microsoft.com/office/officeart/2005/8/layout/process1"/>
    <dgm:cxn modelId="{6319A76D-23C7-4842-9EE3-294F6EC3F406}" type="presOf" srcId="{610A5367-4FA7-455E-8585-D4EECE435E14}" destId="{6E21F21D-63E9-48C3-82C5-AA2B814AABB8}" srcOrd="0" destOrd="0" presId="urn:microsoft.com/office/officeart/2005/8/layout/process1"/>
    <dgm:cxn modelId="{94742873-52FC-45F3-BCB0-12A95CB33CB7}" srcId="{FD9855AF-F9E7-4BCB-B8CD-7921C1FA3BA1}" destId="{F135C84E-F034-4014-AA22-C77043455B40}" srcOrd="3" destOrd="0" parTransId="{CD2779E6-FBF9-44F6-AD5E-31EF58A51CBD}" sibTransId="{DE5CE346-0ECC-4466-99E2-619F856E42C3}"/>
    <dgm:cxn modelId="{389D278C-8A39-4BD3-8CAE-41BAEA798B49}" type="presOf" srcId="{77D53105-A658-4D31-B32B-C8F71F748F57}" destId="{2B4DCFA6-DD54-4B1A-B386-14C458C25DEB}" srcOrd="0" destOrd="0" presId="urn:microsoft.com/office/officeart/2005/8/layout/process1"/>
    <dgm:cxn modelId="{2819679E-68E8-447F-A26F-ED9BBCA9F328}" type="presOf" srcId="{EA6B60CE-8751-40C4-BB7F-67F1435E7E8B}" destId="{A8E54648-A670-47F5-91DB-F54D67AD9DD9}" srcOrd="0" destOrd="0" presId="urn:microsoft.com/office/officeart/2005/8/layout/process1"/>
    <dgm:cxn modelId="{60612BA3-008B-4CE5-9E49-C56939380B2D}" type="presOf" srcId="{FF82B655-7E8D-476A-9470-C883EC6A0D5A}" destId="{1AE23ED5-5192-49D7-8834-376716D03D48}" srcOrd="0" destOrd="0" presId="urn:microsoft.com/office/officeart/2005/8/layout/process1"/>
    <dgm:cxn modelId="{03043FAF-2679-47EC-8589-6C4BF36A04E2}" type="presOf" srcId="{481038F0-BC59-41A7-883F-2207802454DC}" destId="{BCF6AF4D-3788-4449-A63B-742D5A2B7C71}" srcOrd="0" destOrd="0" presId="urn:microsoft.com/office/officeart/2005/8/layout/process1"/>
    <dgm:cxn modelId="{1BED86BD-DC0E-4500-9FAA-FF1CD5302D1D}" srcId="{FD9855AF-F9E7-4BCB-B8CD-7921C1FA3BA1}" destId="{FF82B655-7E8D-476A-9470-C883EC6A0D5A}" srcOrd="0" destOrd="0" parTransId="{70E6F8B2-7450-4317-8110-2F1F3F50BBD0}" sibTransId="{EA6B60CE-8751-40C4-BB7F-67F1435E7E8B}"/>
    <dgm:cxn modelId="{B7EB7ADB-06AB-43CA-A895-77761370A688}" type="presOf" srcId="{FD9855AF-F9E7-4BCB-B8CD-7921C1FA3BA1}" destId="{9D5333CB-435C-4737-8E3B-17D8B9CA5E6B}" srcOrd="0" destOrd="0" presId="urn:microsoft.com/office/officeart/2005/8/layout/process1"/>
    <dgm:cxn modelId="{7E39FEDB-A31F-486B-91E5-EEE22783BFBE}" type="presOf" srcId="{77D53105-A658-4D31-B32B-C8F71F748F57}" destId="{3B4289FE-0BBF-429A-B7BB-F3726B7F27EB}" srcOrd="1" destOrd="0" presId="urn:microsoft.com/office/officeart/2005/8/layout/process1"/>
    <dgm:cxn modelId="{A4C1D5E8-FEDF-4FF4-8732-28BEC5E765E8}" type="presOf" srcId="{EA6B60CE-8751-40C4-BB7F-67F1435E7E8B}" destId="{65BC1370-70F3-4A59-A7E8-B3378361DCD0}" srcOrd="1" destOrd="0" presId="urn:microsoft.com/office/officeart/2005/8/layout/process1"/>
    <dgm:cxn modelId="{B83A9AFD-4CAF-4EAF-8534-5CD4405DD549}" type="presOf" srcId="{85E8FEDF-B398-4595-8375-3B96371E5CD5}" destId="{0C6BB62D-CAB9-460B-9FF6-B11F1394E7BB}" srcOrd="1" destOrd="0" presId="urn:microsoft.com/office/officeart/2005/8/layout/process1"/>
    <dgm:cxn modelId="{957040F6-4F1B-45E8-90CA-F979D93F6D0B}" type="presParOf" srcId="{9D5333CB-435C-4737-8E3B-17D8B9CA5E6B}" destId="{1AE23ED5-5192-49D7-8834-376716D03D48}" srcOrd="0" destOrd="0" presId="urn:microsoft.com/office/officeart/2005/8/layout/process1"/>
    <dgm:cxn modelId="{576C56B1-A953-469F-84FE-B6F063BFAC87}" type="presParOf" srcId="{9D5333CB-435C-4737-8E3B-17D8B9CA5E6B}" destId="{A8E54648-A670-47F5-91DB-F54D67AD9DD9}" srcOrd="1" destOrd="0" presId="urn:microsoft.com/office/officeart/2005/8/layout/process1"/>
    <dgm:cxn modelId="{F1DEF85B-6E6A-4DDB-868E-46531A473A5B}" type="presParOf" srcId="{A8E54648-A670-47F5-91DB-F54D67AD9DD9}" destId="{65BC1370-70F3-4A59-A7E8-B3378361DCD0}" srcOrd="0" destOrd="0" presId="urn:microsoft.com/office/officeart/2005/8/layout/process1"/>
    <dgm:cxn modelId="{75258E89-EC04-4AD0-88B2-E2203053B207}" type="presParOf" srcId="{9D5333CB-435C-4737-8E3B-17D8B9CA5E6B}" destId="{6E21F21D-63E9-48C3-82C5-AA2B814AABB8}" srcOrd="2" destOrd="0" presId="urn:microsoft.com/office/officeart/2005/8/layout/process1"/>
    <dgm:cxn modelId="{431E6FCD-B649-468D-B977-4D2258B0A7A0}" type="presParOf" srcId="{9D5333CB-435C-4737-8E3B-17D8B9CA5E6B}" destId="{036B8506-9958-4612-9426-C9845C1E9B20}" srcOrd="3" destOrd="0" presId="urn:microsoft.com/office/officeart/2005/8/layout/process1"/>
    <dgm:cxn modelId="{C5BD7BA3-D8C8-4FDE-9BE0-66188C4A3657}" type="presParOf" srcId="{036B8506-9958-4612-9426-C9845C1E9B20}" destId="{0C6BB62D-CAB9-460B-9FF6-B11F1394E7BB}" srcOrd="0" destOrd="0" presId="urn:microsoft.com/office/officeart/2005/8/layout/process1"/>
    <dgm:cxn modelId="{02C870DF-43C4-46A8-B04C-EED5E4701C8A}" type="presParOf" srcId="{9D5333CB-435C-4737-8E3B-17D8B9CA5E6B}" destId="{BCF6AF4D-3788-4449-A63B-742D5A2B7C71}" srcOrd="4" destOrd="0" presId="urn:microsoft.com/office/officeart/2005/8/layout/process1"/>
    <dgm:cxn modelId="{9E11F074-4C58-475B-9396-2881C190938B}" type="presParOf" srcId="{9D5333CB-435C-4737-8E3B-17D8B9CA5E6B}" destId="{2B4DCFA6-DD54-4B1A-B386-14C458C25DEB}" srcOrd="5" destOrd="0" presId="urn:microsoft.com/office/officeart/2005/8/layout/process1"/>
    <dgm:cxn modelId="{A75607D6-21AA-4E6E-A12D-A71AF155274F}" type="presParOf" srcId="{2B4DCFA6-DD54-4B1A-B386-14C458C25DEB}" destId="{3B4289FE-0BBF-429A-B7BB-F3726B7F27EB}" srcOrd="0" destOrd="0" presId="urn:microsoft.com/office/officeart/2005/8/layout/process1"/>
    <dgm:cxn modelId="{249A87DA-68E1-4CDF-AF63-393230B79F4F}" type="presParOf" srcId="{9D5333CB-435C-4737-8E3B-17D8B9CA5E6B}" destId="{DBA00595-150B-48EC-B872-7A54C88B10E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8060B-0084-427A-A76A-1FF970E9D5B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BE"/>
        </a:p>
      </dgm:t>
    </dgm:pt>
    <dgm:pt modelId="{D140CE72-C67E-49B1-A66C-05EBC83CA694}">
      <dgm:prSet/>
      <dgm:spPr/>
      <dgm:t>
        <a:bodyPr/>
        <a:lstStyle/>
        <a:p>
          <a:r>
            <a:rPr lang="nl-NL"/>
            <a:t>Zon, wind en golven</a:t>
          </a:r>
          <a:endParaRPr lang="nl-BE"/>
        </a:p>
      </dgm:t>
    </dgm:pt>
    <dgm:pt modelId="{DFE4C1B4-414D-4E41-9155-8749906DA695}" type="parTrans" cxnId="{A2FCF846-FB71-4427-A0A9-6B12214C449F}">
      <dgm:prSet/>
      <dgm:spPr/>
      <dgm:t>
        <a:bodyPr/>
        <a:lstStyle/>
        <a:p>
          <a:endParaRPr lang="nl-BE"/>
        </a:p>
      </dgm:t>
    </dgm:pt>
    <dgm:pt modelId="{42BDC08D-CB57-40A5-8E47-EC85FC501B96}" type="sibTrans" cxnId="{A2FCF846-FB71-4427-A0A9-6B12214C449F}">
      <dgm:prSet/>
      <dgm:spPr/>
      <dgm:t>
        <a:bodyPr/>
        <a:lstStyle/>
        <a:p>
          <a:endParaRPr lang="nl-BE"/>
        </a:p>
      </dgm:t>
    </dgm:pt>
    <dgm:pt modelId="{EC4D14CC-1D81-4C08-9D65-FE48C1F3E4A0}">
      <dgm:prSet/>
      <dgm:spPr/>
      <dgm:t>
        <a:bodyPr/>
        <a:lstStyle/>
        <a:p>
          <a:r>
            <a:rPr lang="nl-NL"/>
            <a:t>Kleine stukjes plastiek</a:t>
          </a:r>
          <a:endParaRPr lang="nl-BE"/>
        </a:p>
      </dgm:t>
    </dgm:pt>
    <dgm:pt modelId="{770531AE-0609-4504-9982-4B1A8C165516}" type="parTrans" cxnId="{44CE215B-D168-4213-B781-889A6E57E3A3}">
      <dgm:prSet/>
      <dgm:spPr/>
      <dgm:t>
        <a:bodyPr/>
        <a:lstStyle/>
        <a:p>
          <a:endParaRPr lang="nl-BE"/>
        </a:p>
      </dgm:t>
    </dgm:pt>
    <dgm:pt modelId="{BCC9EB76-C158-4FBA-8254-306C4E2D5DED}" type="sibTrans" cxnId="{44CE215B-D168-4213-B781-889A6E57E3A3}">
      <dgm:prSet/>
      <dgm:spPr/>
      <dgm:t>
        <a:bodyPr/>
        <a:lstStyle/>
        <a:p>
          <a:endParaRPr lang="nl-BE"/>
        </a:p>
      </dgm:t>
    </dgm:pt>
    <dgm:pt modelId="{5B0C5FF4-16E3-4D91-8587-D6501F519709}">
      <dgm:prSet/>
      <dgm:spPr/>
      <dgm:t>
        <a:bodyPr/>
        <a:lstStyle/>
        <a:p>
          <a:r>
            <a:rPr lang="nl-NL" dirty="0"/>
            <a:t>Drijven, zweven in het water of zinken naar de bodem</a:t>
          </a:r>
          <a:endParaRPr lang="nl-BE" dirty="0"/>
        </a:p>
      </dgm:t>
    </dgm:pt>
    <dgm:pt modelId="{709E9367-B4C6-44C7-8D9F-32719D7F292C}" type="parTrans" cxnId="{1BC7C30F-8045-429B-87E1-F02B32AAD18E}">
      <dgm:prSet/>
      <dgm:spPr/>
      <dgm:t>
        <a:bodyPr/>
        <a:lstStyle/>
        <a:p>
          <a:endParaRPr lang="nl-BE"/>
        </a:p>
      </dgm:t>
    </dgm:pt>
    <dgm:pt modelId="{4FBC1318-71EE-47FA-8D18-75713AC2D92F}" type="sibTrans" cxnId="{1BC7C30F-8045-429B-87E1-F02B32AAD18E}">
      <dgm:prSet/>
      <dgm:spPr/>
      <dgm:t>
        <a:bodyPr/>
        <a:lstStyle/>
        <a:p>
          <a:endParaRPr lang="nl-BE"/>
        </a:p>
      </dgm:t>
    </dgm:pt>
    <dgm:pt modelId="{E16F4949-4A64-4B20-9AE8-EAECAD792B61}" type="pres">
      <dgm:prSet presAssocID="{9258060B-0084-427A-A76A-1FF970E9D5B5}" presName="cycle" presStyleCnt="0">
        <dgm:presLayoutVars>
          <dgm:dir/>
          <dgm:resizeHandles val="exact"/>
        </dgm:presLayoutVars>
      </dgm:prSet>
      <dgm:spPr/>
    </dgm:pt>
    <dgm:pt modelId="{904AC951-9B4D-4968-9731-90E079B043F1}" type="pres">
      <dgm:prSet presAssocID="{D140CE72-C67E-49B1-A66C-05EBC83CA694}" presName="node" presStyleLbl="node1" presStyleIdx="0" presStyleCnt="3">
        <dgm:presLayoutVars>
          <dgm:bulletEnabled val="1"/>
        </dgm:presLayoutVars>
      </dgm:prSet>
      <dgm:spPr/>
    </dgm:pt>
    <dgm:pt modelId="{8898F011-805B-49A6-98E0-A4381099DCDD}" type="pres">
      <dgm:prSet presAssocID="{42BDC08D-CB57-40A5-8E47-EC85FC501B96}" presName="sibTrans" presStyleLbl="sibTrans2D1" presStyleIdx="0" presStyleCnt="3"/>
      <dgm:spPr/>
    </dgm:pt>
    <dgm:pt modelId="{D9564E4C-C669-4BD6-BA55-BB870687FC21}" type="pres">
      <dgm:prSet presAssocID="{42BDC08D-CB57-40A5-8E47-EC85FC501B96}" presName="connectorText" presStyleLbl="sibTrans2D1" presStyleIdx="0" presStyleCnt="3"/>
      <dgm:spPr/>
    </dgm:pt>
    <dgm:pt modelId="{E372E058-D742-4D32-B9A6-0BA9A25773A3}" type="pres">
      <dgm:prSet presAssocID="{EC4D14CC-1D81-4C08-9D65-FE48C1F3E4A0}" presName="node" presStyleLbl="node1" presStyleIdx="1" presStyleCnt="3">
        <dgm:presLayoutVars>
          <dgm:bulletEnabled val="1"/>
        </dgm:presLayoutVars>
      </dgm:prSet>
      <dgm:spPr/>
    </dgm:pt>
    <dgm:pt modelId="{0C07D7B3-5005-4FC3-8FA8-8387CB2A743B}" type="pres">
      <dgm:prSet presAssocID="{BCC9EB76-C158-4FBA-8254-306C4E2D5DED}" presName="sibTrans" presStyleLbl="sibTrans2D1" presStyleIdx="1" presStyleCnt="3"/>
      <dgm:spPr/>
    </dgm:pt>
    <dgm:pt modelId="{7D75FB2E-CCE0-416E-8659-E6781294EA53}" type="pres">
      <dgm:prSet presAssocID="{BCC9EB76-C158-4FBA-8254-306C4E2D5DED}" presName="connectorText" presStyleLbl="sibTrans2D1" presStyleIdx="1" presStyleCnt="3"/>
      <dgm:spPr/>
    </dgm:pt>
    <dgm:pt modelId="{41D27C48-03DD-4F8D-B574-C1B7872FBA81}" type="pres">
      <dgm:prSet presAssocID="{5B0C5FF4-16E3-4D91-8587-D6501F519709}" presName="node" presStyleLbl="node1" presStyleIdx="2" presStyleCnt="3">
        <dgm:presLayoutVars>
          <dgm:bulletEnabled val="1"/>
        </dgm:presLayoutVars>
      </dgm:prSet>
      <dgm:spPr/>
    </dgm:pt>
    <dgm:pt modelId="{01FB6704-97C7-4A7A-94D9-EA462E04793B}" type="pres">
      <dgm:prSet presAssocID="{4FBC1318-71EE-47FA-8D18-75713AC2D92F}" presName="sibTrans" presStyleLbl="sibTrans2D1" presStyleIdx="2" presStyleCnt="3"/>
      <dgm:spPr/>
    </dgm:pt>
    <dgm:pt modelId="{BF7E1DD5-BA13-46E8-93AE-0714F5D498C4}" type="pres">
      <dgm:prSet presAssocID="{4FBC1318-71EE-47FA-8D18-75713AC2D92F}" presName="connectorText" presStyleLbl="sibTrans2D1" presStyleIdx="2" presStyleCnt="3"/>
      <dgm:spPr/>
    </dgm:pt>
  </dgm:ptLst>
  <dgm:cxnLst>
    <dgm:cxn modelId="{4C524C04-2594-430E-ADBB-037D2E70A4C8}" type="presOf" srcId="{5B0C5FF4-16E3-4D91-8587-D6501F519709}" destId="{41D27C48-03DD-4F8D-B574-C1B7872FBA81}" srcOrd="0" destOrd="0" presId="urn:microsoft.com/office/officeart/2005/8/layout/cycle2"/>
    <dgm:cxn modelId="{FC739906-1536-423E-954A-0B3D96C59700}" type="presOf" srcId="{4FBC1318-71EE-47FA-8D18-75713AC2D92F}" destId="{01FB6704-97C7-4A7A-94D9-EA462E04793B}" srcOrd="0" destOrd="0" presId="urn:microsoft.com/office/officeart/2005/8/layout/cycle2"/>
    <dgm:cxn modelId="{1BC7C30F-8045-429B-87E1-F02B32AAD18E}" srcId="{9258060B-0084-427A-A76A-1FF970E9D5B5}" destId="{5B0C5FF4-16E3-4D91-8587-D6501F519709}" srcOrd="2" destOrd="0" parTransId="{709E9367-B4C6-44C7-8D9F-32719D7F292C}" sibTransId="{4FBC1318-71EE-47FA-8D18-75713AC2D92F}"/>
    <dgm:cxn modelId="{97C92213-CC07-4515-B12D-53509D1C62E1}" type="presOf" srcId="{42BDC08D-CB57-40A5-8E47-EC85FC501B96}" destId="{8898F011-805B-49A6-98E0-A4381099DCDD}" srcOrd="0" destOrd="0" presId="urn:microsoft.com/office/officeart/2005/8/layout/cycle2"/>
    <dgm:cxn modelId="{D8723C1C-8705-477C-AEE5-86B2440A73B8}" type="presOf" srcId="{D140CE72-C67E-49B1-A66C-05EBC83CA694}" destId="{904AC951-9B4D-4968-9731-90E079B043F1}" srcOrd="0" destOrd="0" presId="urn:microsoft.com/office/officeart/2005/8/layout/cycle2"/>
    <dgm:cxn modelId="{56FFB926-1BE7-4443-B63C-7DA06225F159}" type="presOf" srcId="{EC4D14CC-1D81-4C08-9D65-FE48C1F3E4A0}" destId="{E372E058-D742-4D32-B9A6-0BA9A25773A3}" srcOrd="0" destOrd="0" presId="urn:microsoft.com/office/officeart/2005/8/layout/cycle2"/>
    <dgm:cxn modelId="{C759FD2F-02AB-445B-9187-3C60DD481510}" type="presOf" srcId="{9258060B-0084-427A-A76A-1FF970E9D5B5}" destId="{E16F4949-4A64-4B20-9AE8-EAECAD792B61}" srcOrd="0" destOrd="0" presId="urn:microsoft.com/office/officeart/2005/8/layout/cycle2"/>
    <dgm:cxn modelId="{44CE215B-D168-4213-B781-889A6E57E3A3}" srcId="{9258060B-0084-427A-A76A-1FF970E9D5B5}" destId="{EC4D14CC-1D81-4C08-9D65-FE48C1F3E4A0}" srcOrd="1" destOrd="0" parTransId="{770531AE-0609-4504-9982-4B1A8C165516}" sibTransId="{BCC9EB76-C158-4FBA-8254-306C4E2D5DED}"/>
    <dgm:cxn modelId="{A2FCF846-FB71-4427-A0A9-6B12214C449F}" srcId="{9258060B-0084-427A-A76A-1FF970E9D5B5}" destId="{D140CE72-C67E-49B1-A66C-05EBC83CA694}" srcOrd="0" destOrd="0" parTransId="{DFE4C1B4-414D-4E41-9155-8749906DA695}" sibTransId="{42BDC08D-CB57-40A5-8E47-EC85FC501B96}"/>
    <dgm:cxn modelId="{BEB6296E-890D-4F2C-AD95-34B93FC3309F}" type="presOf" srcId="{BCC9EB76-C158-4FBA-8254-306C4E2D5DED}" destId="{0C07D7B3-5005-4FC3-8FA8-8387CB2A743B}" srcOrd="0" destOrd="0" presId="urn:microsoft.com/office/officeart/2005/8/layout/cycle2"/>
    <dgm:cxn modelId="{10404A87-5FEC-4E5E-B6C8-94A66E90A3F5}" type="presOf" srcId="{4FBC1318-71EE-47FA-8D18-75713AC2D92F}" destId="{BF7E1DD5-BA13-46E8-93AE-0714F5D498C4}" srcOrd="1" destOrd="0" presId="urn:microsoft.com/office/officeart/2005/8/layout/cycle2"/>
    <dgm:cxn modelId="{85D378A6-DFB9-4F60-9B69-F23320CC4E42}" type="presOf" srcId="{42BDC08D-CB57-40A5-8E47-EC85FC501B96}" destId="{D9564E4C-C669-4BD6-BA55-BB870687FC21}" srcOrd="1" destOrd="0" presId="urn:microsoft.com/office/officeart/2005/8/layout/cycle2"/>
    <dgm:cxn modelId="{93C94AAE-F0C6-4727-8021-82C387F4D479}" type="presOf" srcId="{BCC9EB76-C158-4FBA-8254-306C4E2D5DED}" destId="{7D75FB2E-CCE0-416E-8659-E6781294EA53}" srcOrd="1" destOrd="0" presId="urn:microsoft.com/office/officeart/2005/8/layout/cycle2"/>
    <dgm:cxn modelId="{23081FC6-E89E-4062-97B7-2FD2CA14850F}" type="presParOf" srcId="{E16F4949-4A64-4B20-9AE8-EAECAD792B61}" destId="{904AC951-9B4D-4968-9731-90E079B043F1}" srcOrd="0" destOrd="0" presId="urn:microsoft.com/office/officeart/2005/8/layout/cycle2"/>
    <dgm:cxn modelId="{61D5304F-0D75-4278-9D98-211862D1E655}" type="presParOf" srcId="{E16F4949-4A64-4B20-9AE8-EAECAD792B61}" destId="{8898F011-805B-49A6-98E0-A4381099DCDD}" srcOrd="1" destOrd="0" presId="urn:microsoft.com/office/officeart/2005/8/layout/cycle2"/>
    <dgm:cxn modelId="{EACE4AFE-CDBA-4EB4-99F1-D6EADDFF88FB}" type="presParOf" srcId="{8898F011-805B-49A6-98E0-A4381099DCDD}" destId="{D9564E4C-C669-4BD6-BA55-BB870687FC21}" srcOrd="0" destOrd="0" presId="urn:microsoft.com/office/officeart/2005/8/layout/cycle2"/>
    <dgm:cxn modelId="{28BA9644-2CD1-483A-A138-E916FC15BEF1}" type="presParOf" srcId="{E16F4949-4A64-4B20-9AE8-EAECAD792B61}" destId="{E372E058-D742-4D32-B9A6-0BA9A25773A3}" srcOrd="2" destOrd="0" presId="urn:microsoft.com/office/officeart/2005/8/layout/cycle2"/>
    <dgm:cxn modelId="{26690C67-9429-41A6-A5B5-82B817F63365}" type="presParOf" srcId="{E16F4949-4A64-4B20-9AE8-EAECAD792B61}" destId="{0C07D7B3-5005-4FC3-8FA8-8387CB2A743B}" srcOrd="3" destOrd="0" presId="urn:microsoft.com/office/officeart/2005/8/layout/cycle2"/>
    <dgm:cxn modelId="{A7CC942C-084D-475B-AA21-6CCB27582E53}" type="presParOf" srcId="{0C07D7B3-5005-4FC3-8FA8-8387CB2A743B}" destId="{7D75FB2E-CCE0-416E-8659-E6781294EA53}" srcOrd="0" destOrd="0" presId="urn:microsoft.com/office/officeart/2005/8/layout/cycle2"/>
    <dgm:cxn modelId="{EAFC30F3-0EF7-4761-905C-AF2E57EBA839}" type="presParOf" srcId="{E16F4949-4A64-4B20-9AE8-EAECAD792B61}" destId="{41D27C48-03DD-4F8D-B574-C1B7872FBA81}" srcOrd="4" destOrd="0" presId="urn:microsoft.com/office/officeart/2005/8/layout/cycle2"/>
    <dgm:cxn modelId="{51DE6CE4-6B22-4C92-8CFF-3ED897C3B3AC}" type="presParOf" srcId="{E16F4949-4A64-4B20-9AE8-EAECAD792B61}" destId="{01FB6704-97C7-4A7A-94D9-EA462E04793B}" srcOrd="5" destOrd="0" presId="urn:microsoft.com/office/officeart/2005/8/layout/cycle2"/>
    <dgm:cxn modelId="{B3446252-30A6-46DB-B439-738DED10B93C}" type="presParOf" srcId="{01FB6704-97C7-4A7A-94D9-EA462E04793B}" destId="{BF7E1DD5-BA13-46E8-93AE-0714F5D498C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69E74-63EA-4016-97FB-88985AF4A66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nl-BE"/>
        </a:p>
      </dgm:t>
    </dgm:pt>
    <dgm:pt modelId="{59A82F93-72B7-474E-A5A8-BE0957A7C8FD}">
      <dgm:prSet/>
      <dgm:spPr/>
      <dgm:t>
        <a:bodyPr/>
        <a:lstStyle/>
        <a:p>
          <a:r>
            <a:rPr lang="nl-NL"/>
            <a:t>in sloten</a:t>
          </a:r>
          <a:endParaRPr lang="nl-BE"/>
        </a:p>
      </dgm:t>
    </dgm:pt>
    <dgm:pt modelId="{57B86974-FC03-48C1-A80C-A9DC81F8DF98}" type="parTrans" cxnId="{E9153149-2E7B-46FB-A81A-0CFE4E6760A9}">
      <dgm:prSet/>
      <dgm:spPr/>
      <dgm:t>
        <a:bodyPr/>
        <a:lstStyle/>
        <a:p>
          <a:endParaRPr lang="nl-BE"/>
        </a:p>
      </dgm:t>
    </dgm:pt>
    <dgm:pt modelId="{269A5A86-21AA-4CD1-BF8A-9A3E180EB3B4}" type="sibTrans" cxnId="{E9153149-2E7B-46FB-A81A-0CFE4E6760A9}">
      <dgm:prSet/>
      <dgm:spPr/>
      <dgm:t>
        <a:bodyPr/>
        <a:lstStyle/>
        <a:p>
          <a:endParaRPr lang="nl-BE"/>
        </a:p>
      </dgm:t>
    </dgm:pt>
    <dgm:pt modelId="{4BAF3CBB-0EB2-49DE-9C80-BF561C1CD77C}">
      <dgm:prSet/>
      <dgm:spPr/>
      <dgm:t>
        <a:bodyPr/>
        <a:lstStyle/>
        <a:p>
          <a:r>
            <a:rPr lang="nl-NL"/>
            <a:t>plassen en meren</a:t>
          </a:r>
          <a:endParaRPr lang="nl-BE"/>
        </a:p>
      </dgm:t>
    </dgm:pt>
    <dgm:pt modelId="{A676F26C-A426-4194-9E51-64E9ADB6B06E}" type="parTrans" cxnId="{0DE571A0-F7B6-4008-ABFC-3F6569BD5DB3}">
      <dgm:prSet/>
      <dgm:spPr/>
      <dgm:t>
        <a:bodyPr/>
        <a:lstStyle/>
        <a:p>
          <a:endParaRPr lang="nl-BE"/>
        </a:p>
      </dgm:t>
    </dgm:pt>
    <dgm:pt modelId="{2C01BFC4-2055-41F6-BDBE-6501B0B2F9D8}" type="sibTrans" cxnId="{0DE571A0-F7B6-4008-ABFC-3F6569BD5DB3}">
      <dgm:prSet/>
      <dgm:spPr/>
      <dgm:t>
        <a:bodyPr/>
        <a:lstStyle/>
        <a:p>
          <a:endParaRPr lang="nl-BE"/>
        </a:p>
      </dgm:t>
    </dgm:pt>
    <dgm:pt modelId="{00184EF0-E2C4-4CF1-AA1C-14916587B077}">
      <dgm:prSet/>
      <dgm:spPr/>
      <dgm:t>
        <a:bodyPr/>
        <a:lstStyle/>
        <a:p>
          <a:r>
            <a:rPr lang="nl-NL"/>
            <a:t>Beken en rivieren</a:t>
          </a:r>
          <a:endParaRPr lang="nl-BE"/>
        </a:p>
      </dgm:t>
    </dgm:pt>
    <dgm:pt modelId="{A76E8C19-3CDB-4DD0-B562-81765E472CC3}" type="parTrans" cxnId="{4A9EFAA3-01AA-4717-9C8C-D650BA143790}">
      <dgm:prSet/>
      <dgm:spPr/>
      <dgm:t>
        <a:bodyPr/>
        <a:lstStyle/>
        <a:p>
          <a:endParaRPr lang="nl-BE"/>
        </a:p>
      </dgm:t>
    </dgm:pt>
    <dgm:pt modelId="{3A1B2590-F183-4C9F-A4BE-C50C20CB2CB7}" type="sibTrans" cxnId="{4A9EFAA3-01AA-4717-9C8C-D650BA143790}">
      <dgm:prSet/>
      <dgm:spPr/>
      <dgm:t>
        <a:bodyPr/>
        <a:lstStyle/>
        <a:p>
          <a:endParaRPr lang="nl-BE"/>
        </a:p>
      </dgm:t>
    </dgm:pt>
    <dgm:pt modelId="{D6F3DFB2-509A-4390-B483-17350CF270BE}">
      <dgm:prSet/>
      <dgm:spPr/>
      <dgm:t>
        <a:bodyPr/>
        <a:lstStyle/>
        <a:p>
          <a:r>
            <a:rPr lang="nl-NL"/>
            <a:t>zeeën en oceanen</a:t>
          </a:r>
          <a:endParaRPr lang="nl-BE"/>
        </a:p>
      </dgm:t>
    </dgm:pt>
    <dgm:pt modelId="{B13A3A70-B7FD-4377-B186-A547B48806F8}" type="parTrans" cxnId="{7E5053A2-1817-4BB9-912B-F784C223F73C}">
      <dgm:prSet/>
      <dgm:spPr/>
      <dgm:t>
        <a:bodyPr/>
        <a:lstStyle/>
        <a:p>
          <a:endParaRPr lang="nl-BE"/>
        </a:p>
      </dgm:t>
    </dgm:pt>
    <dgm:pt modelId="{D7F02E70-83DC-4A46-B902-84EA50762DF1}" type="sibTrans" cxnId="{7E5053A2-1817-4BB9-912B-F784C223F73C}">
      <dgm:prSet/>
      <dgm:spPr/>
      <dgm:t>
        <a:bodyPr/>
        <a:lstStyle/>
        <a:p>
          <a:endParaRPr lang="nl-BE"/>
        </a:p>
      </dgm:t>
    </dgm:pt>
    <dgm:pt modelId="{328708D7-D3B7-4B51-8D4F-D6F45AF4B2D9}" type="pres">
      <dgm:prSet presAssocID="{6DB69E74-63EA-4016-97FB-88985AF4A660}" presName="compositeShape" presStyleCnt="0">
        <dgm:presLayoutVars>
          <dgm:chMax val="7"/>
          <dgm:dir/>
          <dgm:resizeHandles val="exact"/>
        </dgm:presLayoutVars>
      </dgm:prSet>
      <dgm:spPr/>
    </dgm:pt>
    <dgm:pt modelId="{E18FB744-DD38-420B-BB9D-04F28C9E43E5}" type="pres">
      <dgm:prSet presAssocID="{59A82F93-72B7-474E-A5A8-BE0957A7C8FD}" presName="circ1" presStyleLbl="vennNode1" presStyleIdx="0" presStyleCnt="4"/>
      <dgm:spPr/>
    </dgm:pt>
    <dgm:pt modelId="{8614A339-E61D-43A1-BE40-E7E0EA3E25EA}" type="pres">
      <dgm:prSet presAssocID="{59A82F93-72B7-474E-A5A8-BE0957A7C8FD}" presName="circ1Tx" presStyleLbl="revTx" presStyleIdx="0" presStyleCnt="0">
        <dgm:presLayoutVars>
          <dgm:chMax val="0"/>
          <dgm:chPref val="0"/>
          <dgm:bulletEnabled val="1"/>
        </dgm:presLayoutVars>
      </dgm:prSet>
      <dgm:spPr/>
    </dgm:pt>
    <dgm:pt modelId="{95C304B7-91A6-4FB3-8695-49423C1F7E1B}" type="pres">
      <dgm:prSet presAssocID="{4BAF3CBB-0EB2-49DE-9C80-BF561C1CD77C}" presName="circ2" presStyleLbl="vennNode1" presStyleIdx="1" presStyleCnt="4" custLinFactNeighborX="1143" custLinFactNeighborY="-691"/>
      <dgm:spPr/>
    </dgm:pt>
    <dgm:pt modelId="{B86B0855-4B35-4368-94EE-B625DEDA3839}" type="pres">
      <dgm:prSet presAssocID="{4BAF3CBB-0EB2-49DE-9C80-BF561C1CD77C}" presName="circ2Tx" presStyleLbl="revTx" presStyleIdx="0" presStyleCnt="0">
        <dgm:presLayoutVars>
          <dgm:chMax val="0"/>
          <dgm:chPref val="0"/>
          <dgm:bulletEnabled val="1"/>
        </dgm:presLayoutVars>
      </dgm:prSet>
      <dgm:spPr/>
    </dgm:pt>
    <dgm:pt modelId="{F203AC9F-9164-4EBF-A696-44B97EF2053C}" type="pres">
      <dgm:prSet presAssocID="{00184EF0-E2C4-4CF1-AA1C-14916587B077}" presName="circ3" presStyleLbl="vennNode1" presStyleIdx="2" presStyleCnt="4"/>
      <dgm:spPr/>
    </dgm:pt>
    <dgm:pt modelId="{C8831FE0-1E12-4FC5-A06D-5B6BBC3BE7DF}" type="pres">
      <dgm:prSet presAssocID="{00184EF0-E2C4-4CF1-AA1C-14916587B077}" presName="circ3Tx" presStyleLbl="revTx" presStyleIdx="0" presStyleCnt="0">
        <dgm:presLayoutVars>
          <dgm:chMax val="0"/>
          <dgm:chPref val="0"/>
          <dgm:bulletEnabled val="1"/>
        </dgm:presLayoutVars>
      </dgm:prSet>
      <dgm:spPr/>
    </dgm:pt>
    <dgm:pt modelId="{756BCB43-D0C1-41DB-BB54-1CACDACC174F}" type="pres">
      <dgm:prSet presAssocID="{D6F3DFB2-509A-4390-B483-17350CF270BE}" presName="circ4" presStyleLbl="vennNode1" presStyleIdx="3" presStyleCnt="4"/>
      <dgm:spPr/>
    </dgm:pt>
    <dgm:pt modelId="{6A16C8F0-127F-4834-9578-A8BEB4662855}" type="pres">
      <dgm:prSet presAssocID="{D6F3DFB2-509A-4390-B483-17350CF270BE}" presName="circ4Tx" presStyleLbl="revTx" presStyleIdx="0" presStyleCnt="0">
        <dgm:presLayoutVars>
          <dgm:chMax val="0"/>
          <dgm:chPref val="0"/>
          <dgm:bulletEnabled val="1"/>
        </dgm:presLayoutVars>
      </dgm:prSet>
      <dgm:spPr/>
    </dgm:pt>
  </dgm:ptLst>
  <dgm:cxnLst>
    <dgm:cxn modelId="{99DEA301-BB80-4E27-8729-4FBD4AB49C63}" type="presOf" srcId="{6DB69E74-63EA-4016-97FB-88985AF4A660}" destId="{328708D7-D3B7-4B51-8D4F-D6F45AF4B2D9}" srcOrd="0" destOrd="0" presId="urn:microsoft.com/office/officeart/2005/8/layout/venn1"/>
    <dgm:cxn modelId="{DD51801F-3E66-48D6-8531-DAD69C83C239}" type="presOf" srcId="{59A82F93-72B7-474E-A5A8-BE0957A7C8FD}" destId="{E18FB744-DD38-420B-BB9D-04F28C9E43E5}" srcOrd="0" destOrd="0" presId="urn:microsoft.com/office/officeart/2005/8/layout/venn1"/>
    <dgm:cxn modelId="{60D41D21-28AB-4853-B958-5753CEF51C2D}" type="presOf" srcId="{00184EF0-E2C4-4CF1-AA1C-14916587B077}" destId="{C8831FE0-1E12-4FC5-A06D-5B6BBC3BE7DF}" srcOrd="1" destOrd="0" presId="urn:microsoft.com/office/officeart/2005/8/layout/venn1"/>
    <dgm:cxn modelId="{AE172829-3CA7-48AF-B436-5B4F1D5D39DA}" type="presOf" srcId="{00184EF0-E2C4-4CF1-AA1C-14916587B077}" destId="{F203AC9F-9164-4EBF-A696-44B97EF2053C}" srcOrd="0" destOrd="0" presId="urn:microsoft.com/office/officeart/2005/8/layout/venn1"/>
    <dgm:cxn modelId="{E5BDAD3D-08D0-4FB8-89F4-5E43BDD5B703}" type="presOf" srcId="{59A82F93-72B7-474E-A5A8-BE0957A7C8FD}" destId="{8614A339-E61D-43A1-BE40-E7E0EA3E25EA}" srcOrd="1" destOrd="0" presId="urn:microsoft.com/office/officeart/2005/8/layout/venn1"/>
    <dgm:cxn modelId="{E9153149-2E7B-46FB-A81A-0CFE4E6760A9}" srcId="{6DB69E74-63EA-4016-97FB-88985AF4A660}" destId="{59A82F93-72B7-474E-A5A8-BE0957A7C8FD}" srcOrd="0" destOrd="0" parTransId="{57B86974-FC03-48C1-A80C-A9DC81F8DF98}" sibTransId="{269A5A86-21AA-4CD1-BF8A-9A3E180EB3B4}"/>
    <dgm:cxn modelId="{A6898F59-7ED4-4ADA-BCD2-DFBC1F66BCF3}" type="presOf" srcId="{4BAF3CBB-0EB2-49DE-9C80-BF561C1CD77C}" destId="{B86B0855-4B35-4368-94EE-B625DEDA3839}" srcOrd="1" destOrd="0" presId="urn:microsoft.com/office/officeart/2005/8/layout/venn1"/>
    <dgm:cxn modelId="{B248A380-5146-4943-923B-8E9DC4754ED6}" type="presOf" srcId="{4BAF3CBB-0EB2-49DE-9C80-BF561C1CD77C}" destId="{95C304B7-91A6-4FB3-8695-49423C1F7E1B}" srcOrd="0" destOrd="0" presId="urn:microsoft.com/office/officeart/2005/8/layout/venn1"/>
    <dgm:cxn modelId="{0DE571A0-F7B6-4008-ABFC-3F6569BD5DB3}" srcId="{6DB69E74-63EA-4016-97FB-88985AF4A660}" destId="{4BAF3CBB-0EB2-49DE-9C80-BF561C1CD77C}" srcOrd="1" destOrd="0" parTransId="{A676F26C-A426-4194-9E51-64E9ADB6B06E}" sibTransId="{2C01BFC4-2055-41F6-BDBE-6501B0B2F9D8}"/>
    <dgm:cxn modelId="{7E5053A2-1817-4BB9-912B-F784C223F73C}" srcId="{6DB69E74-63EA-4016-97FB-88985AF4A660}" destId="{D6F3DFB2-509A-4390-B483-17350CF270BE}" srcOrd="3" destOrd="0" parTransId="{B13A3A70-B7FD-4377-B186-A547B48806F8}" sibTransId="{D7F02E70-83DC-4A46-B902-84EA50762DF1}"/>
    <dgm:cxn modelId="{4A9EFAA3-01AA-4717-9C8C-D650BA143790}" srcId="{6DB69E74-63EA-4016-97FB-88985AF4A660}" destId="{00184EF0-E2C4-4CF1-AA1C-14916587B077}" srcOrd="2" destOrd="0" parTransId="{A76E8C19-3CDB-4DD0-B562-81765E472CC3}" sibTransId="{3A1B2590-F183-4C9F-A4BE-C50C20CB2CB7}"/>
    <dgm:cxn modelId="{438544BF-7DB7-44EC-BE03-25A6FBA44BF5}" type="presOf" srcId="{D6F3DFB2-509A-4390-B483-17350CF270BE}" destId="{6A16C8F0-127F-4834-9578-A8BEB4662855}" srcOrd="1" destOrd="0" presId="urn:microsoft.com/office/officeart/2005/8/layout/venn1"/>
    <dgm:cxn modelId="{4A467CFE-69D7-4C18-A215-4152A2F96D35}" type="presOf" srcId="{D6F3DFB2-509A-4390-B483-17350CF270BE}" destId="{756BCB43-D0C1-41DB-BB54-1CACDACC174F}" srcOrd="0" destOrd="0" presId="urn:microsoft.com/office/officeart/2005/8/layout/venn1"/>
    <dgm:cxn modelId="{8DE2A627-D2D1-4B23-ACF4-23A8C090A6A8}" type="presParOf" srcId="{328708D7-D3B7-4B51-8D4F-D6F45AF4B2D9}" destId="{E18FB744-DD38-420B-BB9D-04F28C9E43E5}" srcOrd="0" destOrd="0" presId="urn:microsoft.com/office/officeart/2005/8/layout/venn1"/>
    <dgm:cxn modelId="{8FC12749-A9F0-4284-9107-47DD14B828D2}" type="presParOf" srcId="{328708D7-D3B7-4B51-8D4F-D6F45AF4B2D9}" destId="{8614A339-E61D-43A1-BE40-E7E0EA3E25EA}" srcOrd="1" destOrd="0" presId="urn:microsoft.com/office/officeart/2005/8/layout/venn1"/>
    <dgm:cxn modelId="{5359E33E-75DE-4912-8B18-1F620D6E20D6}" type="presParOf" srcId="{328708D7-D3B7-4B51-8D4F-D6F45AF4B2D9}" destId="{95C304B7-91A6-4FB3-8695-49423C1F7E1B}" srcOrd="2" destOrd="0" presId="urn:microsoft.com/office/officeart/2005/8/layout/venn1"/>
    <dgm:cxn modelId="{6CA7B0DF-C9B5-458F-8AB4-FCDC1F60CE64}" type="presParOf" srcId="{328708D7-D3B7-4B51-8D4F-D6F45AF4B2D9}" destId="{B86B0855-4B35-4368-94EE-B625DEDA3839}" srcOrd="3" destOrd="0" presId="urn:microsoft.com/office/officeart/2005/8/layout/venn1"/>
    <dgm:cxn modelId="{EF3942EF-570B-4D5F-BE10-E822C5C3EFA0}" type="presParOf" srcId="{328708D7-D3B7-4B51-8D4F-D6F45AF4B2D9}" destId="{F203AC9F-9164-4EBF-A696-44B97EF2053C}" srcOrd="4" destOrd="0" presId="urn:microsoft.com/office/officeart/2005/8/layout/venn1"/>
    <dgm:cxn modelId="{F6B99DDD-160A-49C0-8CE8-986546E172C6}" type="presParOf" srcId="{328708D7-D3B7-4B51-8D4F-D6F45AF4B2D9}" destId="{C8831FE0-1E12-4FC5-A06D-5B6BBC3BE7DF}" srcOrd="5" destOrd="0" presId="urn:microsoft.com/office/officeart/2005/8/layout/venn1"/>
    <dgm:cxn modelId="{362A4BB1-A1E4-434D-9B8A-244916B43B82}" type="presParOf" srcId="{328708D7-D3B7-4B51-8D4F-D6F45AF4B2D9}" destId="{756BCB43-D0C1-41DB-BB54-1CACDACC174F}" srcOrd="6" destOrd="0" presId="urn:microsoft.com/office/officeart/2005/8/layout/venn1"/>
    <dgm:cxn modelId="{A3151918-8870-4BC8-AD00-1612987EB1D7}" type="presParOf" srcId="{328708D7-D3B7-4B51-8D4F-D6F45AF4B2D9}" destId="{6A16C8F0-127F-4834-9578-A8BEB466285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F01F3-A8CC-4386-A2DC-21608351C3C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CBE982-C249-4908-9C96-B39C6480E07B}">
      <dgm:prSet/>
      <dgm:spPr/>
      <dgm:t>
        <a:bodyPr/>
        <a:lstStyle/>
        <a:p>
          <a:pPr>
            <a:lnSpc>
              <a:spcPct val="100000"/>
            </a:lnSpc>
            <a:defRPr cap="all"/>
          </a:pPr>
          <a:r>
            <a:rPr lang="nl-BE"/>
            <a:t>&lt; 300 miljoen ton (300 000 000 000 kilo)</a:t>
          </a:r>
          <a:endParaRPr lang="en-US"/>
        </a:p>
      </dgm:t>
    </dgm:pt>
    <dgm:pt modelId="{C627C47C-BF8E-4260-920E-599579145374}" type="parTrans" cxnId="{FD6AD638-1F29-4A9C-8A1F-7A63B99E7AA2}">
      <dgm:prSet/>
      <dgm:spPr/>
      <dgm:t>
        <a:bodyPr/>
        <a:lstStyle/>
        <a:p>
          <a:endParaRPr lang="en-US"/>
        </a:p>
      </dgm:t>
    </dgm:pt>
    <dgm:pt modelId="{75CCBC0A-500E-41F0-BFC2-943B17A6EE22}" type="sibTrans" cxnId="{FD6AD638-1F29-4A9C-8A1F-7A63B99E7AA2}">
      <dgm:prSet/>
      <dgm:spPr/>
      <dgm:t>
        <a:bodyPr/>
        <a:lstStyle/>
        <a:p>
          <a:endParaRPr lang="en-US"/>
        </a:p>
      </dgm:t>
    </dgm:pt>
    <dgm:pt modelId="{4E3BA125-7747-44A0-A2F5-6DCA10FF6535}">
      <dgm:prSet/>
      <dgm:spPr/>
      <dgm:t>
        <a:bodyPr/>
        <a:lstStyle/>
        <a:p>
          <a:pPr>
            <a:lnSpc>
              <a:spcPct val="100000"/>
            </a:lnSpc>
            <a:defRPr cap="all"/>
          </a:pPr>
          <a:r>
            <a:rPr lang="nl-BE" dirty="0"/>
            <a:t>½ gebruiken we maar één keer</a:t>
          </a:r>
          <a:endParaRPr lang="en-US" dirty="0"/>
        </a:p>
      </dgm:t>
    </dgm:pt>
    <dgm:pt modelId="{AF4D58EA-D6BD-4EB8-A64B-FE1E92479A45}" type="parTrans" cxnId="{004413B7-6D49-4DF2-8451-2012005D7DA5}">
      <dgm:prSet/>
      <dgm:spPr/>
      <dgm:t>
        <a:bodyPr/>
        <a:lstStyle/>
        <a:p>
          <a:endParaRPr lang="en-US"/>
        </a:p>
      </dgm:t>
    </dgm:pt>
    <dgm:pt modelId="{733BEF04-72DC-4ADF-BA9A-10E3983564A9}" type="sibTrans" cxnId="{004413B7-6D49-4DF2-8451-2012005D7DA5}">
      <dgm:prSet/>
      <dgm:spPr/>
      <dgm:t>
        <a:bodyPr/>
        <a:lstStyle/>
        <a:p>
          <a:endParaRPr lang="en-US"/>
        </a:p>
      </dgm:t>
    </dgm:pt>
    <dgm:pt modelId="{4BFFDB34-08DA-4634-8F80-3295E0189670}">
      <dgm:prSet/>
      <dgm:spPr/>
      <dgm:t>
        <a:bodyPr/>
        <a:lstStyle/>
        <a:p>
          <a:pPr>
            <a:lnSpc>
              <a:spcPct val="100000"/>
            </a:lnSpc>
            <a:defRPr cap="all"/>
          </a:pPr>
          <a:r>
            <a:rPr lang="nl-BE" dirty="0"/>
            <a:t>2050 meer plastic dan vis in de oceanen</a:t>
          </a:r>
          <a:endParaRPr lang="en-US" dirty="0"/>
        </a:p>
      </dgm:t>
    </dgm:pt>
    <dgm:pt modelId="{FF175467-ED75-4DA4-9656-E9633D4C6B96}" type="parTrans" cxnId="{CE28CFE7-EB95-470C-A96D-1F3695CEFE71}">
      <dgm:prSet/>
      <dgm:spPr/>
      <dgm:t>
        <a:bodyPr/>
        <a:lstStyle/>
        <a:p>
          <a:endParaRPr lang="en-US"/>
        </a:p>
      </dgm:t>
    </dgm:pt>
    <dgm:pt modelId="{E19AAD5C-8DAA-4131-9489-8F835E065F09}" type="sibTrans" cxnId="{CE28CFE7-EB95-470C-A96D-1F3695CEFE71}">
      <dgm:prSet/>
      <dgm:spPr/>
      <dgm:t>
        <a:bodyPr/>
        <a:lstStyle/>
        <a:p>
          <a:endParaRPr lang="en-US"/>
        </a:p>
      </dgm:t>
    </dgm:pt>
    <dgm:pt modelId="{5695EB0F-DA92-419B-98AF-50B2B631233E}" type="pres">
      <dgm:prSet presAssocID="{30EF01F3-A8CC-4386-A2DC-21608351C3C4}" presName="root" presStyleCnt="0">
        <dgm:presLayoutVars>
          <dgm:dir/>
          <dgm:resizeHandles val="exact"/>
        </dgm:presLayoutVars>
      </dgm:prSet>
      <dgm:spPr/>
    </dgm:pt>
    <dgm:pt modelId="{1726AD37-2315-45DD-B630-64F0AC01B7F3}" type="pres">
      <dgm:prSet presAssocID="{D8CBE982-C249-4908-9C96-B39C6480E07B}" presName="compNode" presStyleCnt="0"/>
      <dgm:spPr/>
    </dgm:pt>
    <dgm:pt modelId="{386CE917-847F-4BF1-BE1C-42040CABF066}" type="pres">
      <dgm:prSet presAssocID="{D8CBE982-C249-4908-9C96-B39C6480E07B}" presName="iconBgRect" presStyleLbl="bgShp" presStyleIdx="0" presStyleCnt="3"/>
      <dgm:spPr/>
    </dgm:pt>
    <dgm:pt modelId="{3F290A25-9C41-4402-86F0-8A4A4BD6F650}" type="pres">
      <dgm:prSet presAssocID="{D8CBE982-C249-4908-9C96-B39C6480E0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p truck"/>
        </a:ext>
      </dgm:extLst>
    </dgm:pt>
    <dgm:pt modelId="{505A3843-1FF4-4369-8D81-0A9111F58404}" type="pres">
      <dgm:prSet presAssocID="{D8CBE982-C249-4908-9C96-B39C6480E07B}" presName="spaceRect" presStyleCnt="0"/>
      <dgm:spPr/>
    </dgm:pt>
    <dgm:pt modelId="{4A4A01C5-5C37-46BD-9A34-1209CFE177FA}" type="pres">
      <dgm:prSet presAssocID="{D8CBE982-C249-4908-9C96-B39C6480E07B}" presName="textRect" presStyleLbl="revTx" presStyleIdx="0" presStyleCnt="3">
        <dgm:presLayoutVars>
          <dgm:chMax val="1"/>
          <dgm:chPref val="1"/>
        </dgm:presLayoutVars>
      </dgm:prSet>
      <dgm:spPr/>
    </dgm:pt>
    <dgm:pt modelId="{5494F98D-F5FC-4831-B452-61210CE2654F}" type="pres">
      <dgm:prSet presAssocID="{75CCBC0A-500E-41F0-BFC2-943B17A6EE22}" presName="sibTrans" presStyleCnt="0"/>
      <dgm:spPr/>
    </dgm:pt>
    <dgm:pt modelId="{33D0BA13-8410-491B-862E-444E923A0F64}" type="pres">
      <dgm:prSet presAssocID="{4E3BA125-7747-44A0-A2F5-6DCA10FF6535}" presName="compNode" presStyleCnt="0"/>
      <dgm:spPr/>
    </dgm:pt>
    <dgm:pt modelId="{10A9D1DE-4287-4814-9D94-3767064A01C2}" type="pres">
      <dgm:prSet presAssocID="{4E3BA125-7747-44A0-A2F5-6DCA10FF6535}" presName="iconBgRect" presStyleLbl="bgShp" presStyleIdx="1" presStyleCnt="3"/>
      <dgm:spPr/>
    </dgm:pt>
    <dgm:pt modelId="{93A6E0A2-FDD6-44F5-97B8-92CBB7689EBF}" type="pres">
      <dgm:prSet presAssocID="{4E3BA125-7747-44A0-A2F5-6DCA10FF6535}" presName="iconRect" presStyleLbl="node1" presStyleIdx="1" presStyleCnt="3" custLinFactNeighborX="10" custLinFactNeighborY="-6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uilnis"/>
        </a:ext>
      </dgm:extLst>
    </dgm:pt>
    <dgm:pt modelId="{3445421C-A157-46E4-8A05-E1411C8B218E}" type="pres">
      <dgm:prSet presAssocID="{4E3BA125-7747-44A0-A2F5-6DCA10FF6535}" presName="spaceRect" presStyleCnt="0"/>
      <dgm:spPr/>
    </dgm:pt>
    <dgm:pt modelId="{C1CEDFA0-5594-43B9-963E-270D9BEC1F81}" type="pres">
      <dgm:prSet presAssocID="{4E3BA125-7747-44A0-A2F5-6DCA10FF6535}" presName="textRect" presStyleLbl="revTx" presStyleIdx="1" presStyleCnt="3">
        <dgm:presLayoutVars>
          <dgm:chMax val="1"/>
          <dgm:chPref val="1"/>
        </dgm:presLayoutVars>
      </dgm:prSet>
      <dgm:spPr/>
    </dgm:pt>
    <dgm:pt modelId="{DB766A77-18A4-43E9-BE4C-8258849EAA5F}" type="pres">
      <dgm:prSet presAssocID="{733BEF04-72DC-4ADF-BA9A-10E3983564A9}" presName="sibTrans" presStyleCnt="0"/>
      <dgm:spPr/>
    </dgm:pt>
    <dgm:pt modelId="{3392DBDE-6A34-4333-930A-E07D0C1738AD}" type="pres">
      <dgm:prSet presAssocID="{4BFFDB34-08DA-4634-8F80-3295E0189670}" presName="compNode" presStyleCnt="0"/>
      <dgm:spPr/>
    </dgm:pt>
    <dgm:pt modelId="{7C17A955-A414-4EA2-8128-191B009F561D}" type="pres">
      <dgm:prSet presAssocID="{4BFFDB34-08DA-4634-8F80-3295E0189670}" presName="iconBgRect" presStyleLbl="bgShp" presStyleIdx="2" presStyleCnt="3"/>
      <dgm:spPr/>
    </dgm:pt>
    <dgm:pt modelId="{0D6B0237-D6D9-431B-87C8-254736DB704D}" type="pres">
      <dgm:prSet presAssocID="{4BFFDB34-08DA-4634-8F80-3295E01896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sh"/>
        </a:ext>
      </dgm:extLst>
    </dgm:pt>
    <dgm:pt modelId="{1E7AEE8B-173D-4646-9785-2E2749D14C65}" type="pres">
      <dgm:prSet presAssocID="{4BFFDB34-08DA-4634-8F80-3295E0189670}" presName="spaceRect" presStyleCnt="0"/>
      <dgm:spPr/>
    </dgm:pt>
    <dgm:pt modelId="{AB109F10-C837-4410-8F8C-275AED1C6579}" type="pres">
      <dgm:prSet presAssocID="{4BFFDB34-08DA-4634-8F80-3295E0189670}" presName="textRect" presStyleLbl="revTx" presStyleIdx="2" presStyleCnt="3">
        <dgm:presLayoutVars>
          <dgm:chMax val="1"/>
          <dgm:chPref val="1"/>
        </dgm:presLayoutVars>
      </dgm:prSet>
      <dgm:spPr/>
    </dgm:pt>
  </dgm:ptLst>
  <dgm:cxnLst>
    <dgm:cxn modelId="{2A2E170B-E0B9-4E11-B443-C6BAE1DA11D5}" type="presOf" srcId="{4E3BA125-7747-44A0-A2F5-6DCA10FF6535}" destId="{C1CEDFA0-5594-43B9-963E-270D9BEC1F81}" srcOrd="0" destOrd="0" presId="urn:microsoft.com/office/officeart/2018/5/layout/IconCircleLabelList"/>
    <dgm:cxn modelId="{FD6AD638-1F29-4A9C-8A1F-7A63B99E7AA2}" srcId="{30EF01F3-A8CC-4386-A2DC-21608351C3C4}" destId="{D8CBE982-C249-4908-9C96-B39C6480E07B}" srcOrd="0" destOrd="0" parTransId="{C627C47C-BF8E-4260-920E-599579145374}" sibTransId="{75CCBC0A-500E-41F0-BFC2-943B17A6EE22}"/>
    <dgm:cxn modelId="{AE3AB86E-4D54-47C1-AE26-CC612055DD50}" type="presOf" srcId="{D8CBE982-C249-4908-9C96-B39C6480E07B}" destId="{4A4A01C5-5C37-46BD-9A34-1209CFE177FA}" srcOrd="0" destOrd="0" presId="urn:microsoft.com/office/officeart/2018/5/layout/IconCircleLabelList"/>
    <dgm:cxn modelId="{C739DD58-A813-414E-BC0A-A6A748E3F68B}" type="presOf" srcId="{4BFFDB34-08DA-4634-8F80-3295E0189670}" destId="{AB109F10-C837-4410-8F8C-275AED1C6579}" srcOrd="0" destOrd="0" presId="urn:microsoft.com/office/officeart/2018/5/layout/IconCircleLabelList"/>
    <dgm:cxn modelId="{576133A4-B362-43FC-99B0-4718028F5BC9}" type="presOf" srcId="{30EF01F3-A8CC-4386-A2DC-21608351C3C4}" destId="{5695EB0F-DA92-419B-98AF-50B2B631233E}" srcOrd="0" destOrd="0" presId="urn:microsoft.com/office/officeart/2018/5/layout/IconCircleLabelList"/>
    <dgm:cxn modelId="{004413B7-6D49-4DF2-8451-2012005D7DA5}" srcId="{30EF01F3-A8CC-4386-A2DC-21608351C3C4}" destId="{4E3BA125-7747-44A0-A2F5-6DCA10FF6535}" srcOrd="1" destOrd="0" parTransId="{AF4D58EA-D6BD-4EB8-A64B-FE1E92479A45}" sibTransId="{733BEF04-72DC-4ADF-BA9A-10E3983564A9}"/>
    <dgm:cxn modelId="{CE28CFE7-EB95-470C-A96D-1F3695CEFE71}" srcId="{30EF01F3-A8CC-4386-A2DC-21608351C3C4}" destId="{4BFFDB34-08DA-4634-8F80-3295E0189670}" srcOrd="2" destOrd="0" parTransId="{FF175467-ED75-4DA4-9656-E9633D4C6B96}" sibTransId="{E19AAD5C-8DAA-4131-9489-8F835E065F09}"/>
    <dgm:cxn modelId="{94685254-38C7-4C6E-A58A-84E926E9D62D}" type="presParOf" srcId="{5695EB0F-DA92-419B-98AF-50B2B631233E}" destId="{1726AD37-2315-45DD-B630-64F0AC01B7F3}" srcOrd="0" destOrd="0" presId="urn:microsoft.com/office/officeart/2018/5/layout/IconCircleLabelList"/>
    <dgm:cxn modelId="{C8C5A99A-468D-492D-B547-76C52958BAFE}" type="presParOf" srcId="{1726AD37-2315-45DD-B630-64F0AC01B7F3}" destId="{386CE917-847F-4BF1-BE1C-42040CABF066}" srcOrd="0" destOrd="0" presId="urn:microsoft.com/office/officeart/2018/5/layout/IconCircleLabelList"/>
    <dgm:cxn modelId="{183E2B89-3655-4CB6-A1E1-64C9E73279B7}" type="presParOf" srcId="{1726AD37-2315-45DD-B630-64F0AC01B7F3}" destId="{3F290A25-9C41-4402-86F0-8A4A4BD6F650}" srcOrd="1" destOrd="0" presId="urn:microsoft.com/office/officeart/2018/5/layout/IconCircleLabelList"/>
    <dgm:cxn modelId="{93FA64A0-EA26-4C43-B41F-6F2094FA83B9}" type="presParOf" srcId="{1726AD37-2315-45DD-B630-64F0AC01B7F3}" destId="{505A3843-1FF4-4369-8D81-0A9111F58404}" srcOrd="2" destOrd="0" presId="urn:microsoft.com/office/officeart/2018/5/layout/IconCircleLabelList"/>
    <dgm:cxn modelId="{C9EEAE65-657A-4387-BF19-E2CA09E0184A}" type="presParOf" srcId="{1726AD37-2315-45DD-B630-64F0AC01B7F3}" destId="{4A4A01C5-5C37-46BD-9A34-1209CFE177FA}" srcOrd="3" destOrd="0" presId="urn:microsoft.com/office/officeart/2018/5/layout/IconCircleLabelList"/>
    <dgm:cxn modelId="{46E7C506-0740-4B63-96F6-5DF2692BB07D}" type="presParOf" srcId="{5695EB0F-DA92-419B-98AF-50B2B631233E}" destId="{5494F98D-F5FC-4831-B452-61210CE2654F}" srcOrd="1" destOrd="0" presId="urn:microsoft.com/office/officeart/2018/5/layout/IconCircleLabelList"/>
    <dgm:cxn modelId="{36F548B0-98ED-418D-A6F4-853860BE88A2}" type="presParOf" srcId="{5695EB0F-DA92-419B-98AF-50B2B631233E}" destId="{33D0BA13-8410-491B-862E-444E923A0F64}" srcOrd="2" destOrd="0" presId="urn:microsoft.com/office/officeart/2018/5/layout/IconCircleLabelList"/>
    <dgm:cxn modelId="{A031E15E-45A9-4E9E-9DD8-D8C4444BAD57}" type="presParOf" srcId="{33D0BA13-8410-491B-862E-444E923A0F64}" destId="{10A9D1DE-4287-4814-9D94-3767064A01C2}" srcOrd="0" destOrd="0" presId="urn:microsoft.com/office/officeart/2018/5/layout/IconCircleLabelList"/>
    <dgm:cxn modelId="{A5FC4EF4-17AD-45D1-A5AE-833820828A67}" type="presParOf" srcId="{33D0BA13-8410-491B-862E-444E923A0F64}" destId="{93A6E0A2-FDD6-44F5-97B8-92CBB7689EBF}" srcOrd="1" destOrd="0" presId="urn:microsoft.com/office/officeart/2018/5/layout/IconCircleLabelList"/>
    <dgm:cxn modelId="{2755A9DF-006F-4111-B5EE-D53052EA94CF}" type="presParOf" srcId="{33D0BA13-8410-491B-862E-444E923A0F64}" destId="{3445421C-A157-46E4-8A05-E1411C8B218E}" srcOrd="2" destOrd="0" presId="urn:microsoft.com/office/officeart/2018/5/layout/IconCircleLabelList"/>
    <dgm:cxn modelId="{3AFEDFE5-3410-4418-9D61-5B772D696AC4}" type="presParOf" srcId="{33D0BA13-8410-491B-862E-444E923A0F64}" destId="{C1CEDFA0-5594-43B9-963E-270D9BEC1F81}" srcOrd="3" destOrd="0" presId="urn:microsoft.com/office/officeart/2018/5/layout/IconCircleLabelList"/>
    <dgm:cxn modelId="{4E034E39-555A-4551-9B7E-63EB094CB603}" type="presParOf" srcId="{5695EB0F-DA92-419B-98AF-50B2B631233E}" destId="{DB766A77-18A4-43E9-BE4C-8258849EAA5F}" srcOrd="3" destOrd="0" presId="urn:microsoft.com/office/officeart/2018/5/layout/IconCircleLabelList"/>
    <dgm:cxn modelId="{00E786F6-E37C-4AD8-83BA-09D2C5390B00}" type="presParOf" srcId="{5695EB0F-DA92-419B-98AF-50B2B631233E}" destId="{3392DBDE-6A34-4333-930A-E07D0C1738AD}" srcOrd="4" destOrd="0" presId="urn:microsoft.com/office/officeart/2018/5/layout/IconCircleLabelList"/>
    <dgm:cxn modelId="{AC47EC93-D03C-4580-8F5A-987A0767EC58}" type="presParOf" srcId="{3392DBDE-6A34-4333-930A-E07D0C1738AD}" destId="{7C17A955-A414-4EA2-8128-191B009F561D}" srcOrd="0" destOrd="0" presId="urn:microsoft.com/office/officeart/2018/5/layout/IconCircleLabelList"/>
    <dgm:cxn modelId="{CA814BAB-F710-4BF3-BFAA-F8383514E626}" type="presParOf" srcId="{3392DBDE-6A34-4333-930A-E07D0C1738AD}" destId="{0D6B0237-D6D9-431B-87C8-254736DB704D}" srcOrd="1" destOrd="0" presId="urn:microsoft.com/office/officeart/2018/5/layout/IconCircleLabelList"/>
    <dgm:cxn modelId="{A7DE18E8-D825-4F30-AED0-FF3EB0974246}" type="presParOf" srcId="{3392DBDE-6A34-4333-930A-E07D0C1738AD}" destId="{1E7AEE8B-173D-4646-9785-2E2749D14C65}" srcOrd="2" destOrd="0" presId="urn:microsoft.com/office/officeart/2018/5/layout/IconCircleLabelList"/>
    <dgm:cxn modelId="{5DF3F9F3-4691-42D1-A48E-D560A0BD5F1D}" type="presParOf" srcId="{3392DBDE-6A34-4333-930A-E07D0C1738AD}" destId="{AB109F10-C837-4410-8F8C-275AED1C657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23ED5-5192-49D7-8834-376716D03D48}">
      <dsp:nvSpPr>
        <dsp:cNvPr id="0" name=""/>
        <dsp:cNvSpPr/>
      </dsp:nvSpPr>
      <dsp:spPr>
        <a:xfrm>
          <a:off x="4271" y="1451399"/>
          <a:ext cx="1867601" cy="1120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verpakking op de grond</a:t>
          </a:r>
        </a:p>
      </dsp:txBody>
      <dsp:txXfrm>
        <a:off x="37091" y="1484219"/>
        <a:ext cx="1801961" cy="1054921"/>
      </dsp:txXfrm>
    </dsp:sp>
    <dsp:sp modelId="{A8E54648-A670-47F5-91DB-F54D67AD9DD9}">
      <dsp:nvSpPr>
        <dsp:cNvPr id="0" name=""/>
        <dsp:cNvSpPr/>
      </dsp:nvSpPr>
      <dsp:spPr>
        <a:xfrm>
          <a:off x="2058633" y="1780097"/>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kern="1200"/>
        </a:p>
      </dsp:txBody>
      <dsp:txXfrm>
        <a:off x="2058633" y="1872730"/>
        <a:ext cx="277152" cy="277899"/>
      </dsp:txXfrm>
    </dsp:sp>
    <dsp:sp modelId="{6E21F21D-63E9-48C3-82C5-AA2B814AABB8}">
      <dsp:nvSpPr>
        <dsp:cNvPr id="0" name=""/>
        <dsp:cNvSpPr/>
      </dsp:nvSpPr>
      <dsp:spPr>
        <a:xfrm>
          <a:off x="2618914" y="1451399"/>
          <a:ext cx="1867601" cy="1120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wind</a:t>
          </a:r>
        </a:p>
      </dsp:txBody>
      <dsp:txXfrm>
        <a:off x="2651734" y="1484219"/>
        <a:ext cx="1801961" cy="1054921"/>
      </dsp:txXfrm>
    </dsp:sp>
    <dsp:sp modelId="{036B8506-9958-4612-9426-C9845C1E9B20}">
      <dsp:nvSpPr>
        <dsp:cNvPr id="0" name=""/>
        <dsp:cNvSpPr/>
      </dsp:nvSpPr>
      <dsp:spPr>
        <a:xfrm>
          <a:off x="4673276" y="1780097"/>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kern="1200"/>
        </a:p>
      </dsp:txBody>
      <dsp:txXfrm>
        <a:off x="4673276" y="1872730"/>
        <a:ext cx="277152" cy="277899"/>
      </dsp:txXfrm>
    </dsp:sp>
    <dsp:sp modelId="{BCF6AF4D-3788-4449-A63B-742D5A2B7C71}">
      <dsp:nvSpPr>
        <dsp:cNvPr id="0" name=""/>
        <dsp:cNvSpPr/>
      </dsp:nvSpPr>
      <dsp:spPr>
        <a:xfrm>
          <a:off x="5233556" y="1451399"/>
          <a:ext cx="1867601" cy="1120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sloot of rivier</a:t>
          </a:r>
        </a:p>
      </dsp:txBody>
      <dsp:txXfrm>
        <a:off x="5266376" y="1484219"/>
        <a:ext cx="1801961" cy="1054921"/>
      </dsp:txXfrm>
    </dsp:sp>
    <dsp:sp modelId="{2B4DCFA6-DD54-4B1A-B386-14C458C25DEB}">
      <dsp:nvSpPr>
        <dsp:cNvPr id="0" name=""/>
        <dsp:cNvSpPr/>
      </dsp:nvSpPr>
      <dsp:spPr>
        <a:xfrm>
          <a:off x="7287918" y="1780097"/>
          <a:ext cx="395931" cy="4631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kern="1200"/>
        </a:p>
      </dsp:txBody>
      <dsp:txXfrm>
        <a:off x="7287918" y="1872730"/>
        <a:ext cx="277152" cy="277899"/>
      </dsp:txXfrm>
    </dsp:sp>
    <dsp:sp modelId="{DBA00595-150B-48EC-B872-7A54C88B10EB}">
      <dsp:nvSpPr>
        <dsp:cNvPr id="0" name=""/>
        <dsp:cNvSpPr/>
      </dsp:nvSpPr>
      <dsp:spPr>
        <a:xfrm>
          <a:off x="7848199" y="1451399"/>
          <a:ext cx="1867601" cy="1120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zee</a:t>
          </a:r>
        </a:p>
      </dsp:txBody>
      <dsp:txXfrm>
        <a:off x="7881019" y="1484219"/>
        <a:ext cx="1801961" cy="105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C951-9B4D-4968-9731-90E079B043F1}">
      <dsp:nvSpPr>
        <dsp:cNvPr id="0" name=""/>
        <dsp:cNvSpPr/>
      </dsp:nvSpPr>
      <dsp:spPr>
        <a:xfrm>
          <a:off x="4117024" y="724"/>
          <a:ext cx="2004768" cy="20047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a:t>Zon, wind en golven</a:t>
          </a:r>
          <a:endParaRPr lang="nl-BE" sz="2100" kern="1200"/>
        </a:p>
      </dsp:txBody>
      <dsp:txXfrm>
        <a:off x="4410615" y="294315"/>
        <a:ext cx="1417586" cy="1417586"/>
      </dsp:txXfrm>
    </dsp:sp>
    <dsp:sp modelId="{8898F011-805B-49A6-98E0-A4381099DCDD}">
      <dsp:nvSpPr>
        <dsp:cNvPr id="0" name=""/>
        <dsp:cNvSpPr/>
      </dsp:nvSpPr>
      <dsp:spPr>
        <a:xfrm rot="3600000">
          <a:off x="5597996" y="1954867"/>
          <a:ext cx="532461" cy="676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BE" sz="1700" kern="1200"/>
        </a:p>
      </dsp:txBody>
      <dsp:txXfrm>
        <a:off x="5637931" y="2021020"/>
        <a:ext cx="372723" cy="405965"/>
      </dsp:txXfrm>
    </dsp:sp>
    <dsp:sp modelId="{E372E058-D742-4D32-B9A6-0BA9A25773A3}">
      <dsp:nvSpPr>
        <dsp:cNvPr id="0" name=""/>
        <dsp:cNvSpPr/>
      </dsp:nvSpPr>
      <dsp:spPr>
        <a:xfrm>
          <a:off x="5621730" y="2606952"/>
          <a:ext cx="2004768" cy="20047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a:t>Kleine stukjes plastiek</a:t>
          </a:r>
          <a:endParaRPr lang="nl-BE" sz="2100" kern="1200"/>
        </a:p>
      </dsp:txBody>
      <dsp:txXfrm>
        <a:off x="5915321" y="2900543"/>
        <a:ext cx="1417586" cy="1417586"/>
      </dsp:txXfrm>
    </dsp:sp>
    <dsp:sp modelId="{0C07D7B3-5005-4FC3-8FA8-8387CB2A743B}">
      <dsp:nvSpPr>
        <dsp:cNvPr id="0" name=""/>
        <dsp:cNvSpPr/>
      </dsp:nvSpPr>
      <dsp:spPr>
        <a:xfrm rot="10800000">
          <a:off x="4868248" y="3271031"/>
          <a:ext cx="532461" cy="676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BE" sz="1700" kern="1200"/>
        </a:p>
      </dsp:txBody>
      <dsp:txXfrm rot="10800000">
        <a:off x="5027986" y="3406353"/>
        <a:ext cx="372723" cy="405965"/>
      </dsp:txXfrm>
    </dsp:sp>
    <dsp:sp modelId="{41D27C48-03DD-4F8D-B574-C1B7872FBA81}">
      <dsp:nvSpPr>
        <dsp:cNvPr id="0" name=""/>
        <dsp:cNvSpPr/>
      </dsp:nvSpPr>
      <dsp:spPr>
        <a:xfrm>
          <a:off x="2612318" y="2606952"/>
          <a:ext cx="2004768" cy="20047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t>Drijven, zweven in het water of zinken naar de bodem</a:t>
          </a:r>
          <a:endParaRPr lang="nl-BE" sz="2100" kern="1200" dirty="0"/>
        </a:p>
      </dsp:txBody>
      <dsp:txXfrm>
        <a:off x="2905909" y="2900543"/>
        <a:ext cx="1417586" cy="1417586"/>
      </dsp:txXfrm>
    </dsp:sp>
    <dsp:sp modelId="{01FB6704-97C7-4A7A-94D9-EA462E04793B}">
      <dsp:nvSpPr>
        <dsp:cNvPr id="0" name=""/>
        <dsp:cNvSpPr/>
      </dsp:nvSpPr>
      <dsp:spPr>
        <a:xfrm rot="18000000">
          <a:off x="4093290" y="1980968"/>
          <a:ext cx="532461" cy="676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BE" sz="1700" kern="1200"/>
        </a:p>
      </dsp:txBody>
      <dsp:txXfrm>
        <a:off x="4133225" y="2185459"/>
        <a:ext cx="372723" cy="405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B744-DD38-420B-BB9D-04F28C9E43E5}">
      <dsp:nvSpPr>
        <dsp:cNvPr id="0" name=""/>
        <dsp:cNvSpPr/>
      </dsp:nvSpPr>
      <dsp:spPr>
        <a:xfrm>
          <a:off x="2163163" y="29583"/>
          <a:ext cx="1538318" cy="1538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a:t>in sloten</a:t>
          </a:r>
          <a:endParaRPr lang="nl-BE" sz="1400" kern="1200"/>
        </a:p>
      </dsp:txBody>
      <dsp:txXfrm>
        <a:off x="2340662" y="236664"/>
        <a:ext cx="1183321" cy="488120"/>
      </dsp:txXfrm>
    </dsp:sp>
    <dsp:sp modelId="{95C304B7-91A6-4FB3-8695-49423C1F7E1B}">
      <dsp:nvSpPr>
        <dsp:cNvPr id="0" name=""/>
        <dsp:cNvSpPr/>
      </dsp:nvSpPr>
      <dsp:spPr>
        <a:xfrm>
          <a:off x="2861156" y="699363"/>
          <a:ext cx="1538318" cy="1538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a:t>plassen en meren</a:t>
          </a:r>
          <a:endParaRPr lang="nl-BE" sz="1400" kern="1200"/>
        </a:p>
      </dsp:txBody>
      <dsp:txXfrm>
        <a:off x="3689481" y="876861"/>
        <a:ext cx="591660" cy="1183321"/>
      </dsp:txXfrm>
    </dsp:sp>
    <dsp:sp modelId="{F203AC9F-9164-4EBF-A696-44B97EF2053C}">
      <dsp:nvSpPr>
        <dsp:cNvPr id="0" name=""/>
        <dsp:cNvSpPr/>
      </dsp:nvSpPr>
      <dsp:spPr>
        <a:xfrm>
          <a:off x="2163163" y="1390402"/>
          <a:ext cx="1538318" cy="1538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a:t>Beken en rivieren</a:t>
          </a:r>
          <a:endParaRPr lang="nl-BE" sz="1400" kern="1200"/>
        </a:p>
      </dsp:txBody>
      <dsp:txXfrm>
        <a:off x="2340662" y="2233519"/>
        <a:ext cx="1183321" cy="488120"/>
      </dsp:txXfrm>
    </dsp:sp>
    <dsp:sp modelId="{756BCB43-D0C1-41DB-BB54-1CACDACC174F}">
      <dsp:nvSpPr>
        <dsp:cNvPr id="0" name=""/>
        <dsp:cNvSpPr/>
      </dsp:nvSpPr>
      <dsp:spPr>
        <a:xfrm>
          <a:off x="1482754" y="709992"/>
          <a:ext cx="1538318" cy="1538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nl-NL" sz="1400" kern="1200"/>
            <a:t>zeeën en oceanen</a:t>
          </a:r>
          <a:endParaRPr lang="nl-BE" sz="1400" kern="1200"/>
        </a:p>
      </dsp:txBody>
      <dsp:txXfrm>
        <a:off x="1601086" y="887491"/>
        <a:ext cx="591660" cy="1183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CE917-847F-4BF1-BE1C-42040CABF066}">
      <dsp:nvSpPr>
        <dsp:cNvPr id="0" name=""/>
        <dsp:cNvSpPr/>
      </dsp:nvSpPr>
      <dsp:spPr>
        <a:xfrm>
          <a:off x="614381" y="5038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90A25-9C41-4402-86F0-8A4A4BD6F650}">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A01C5-5C37-46BD-9A34-1209CFE177FA}">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nl-BE" sz="2100" kern="1200"/>
            <a:t>&lt; 300 miljoen ton (300 000 000 000 kilo)</a:t>
          </a:r>
          <a:endParaRPr lang="en-US" sz="2100" kern="1200"/>
        </a:p>
      </dsp:txBody>
      <dsp:txXfrm>
        <a:off x="54974" y="2798862"/>
        <a:ext cx="2868750" cy="720000"/>
      </dsp:txXfrm>
    </dsp:sp>
    <dsp:sp modelId="{10A9D1DE-4287-4814-9D94-3767064A01C2}">
      <dsp:nvSpPr>
        <dsp:cNvPr id="0" name=""/>
        <dsp:cNvSpPr/>
      </dsp:nvSpPr>
      <dsp:spPr>
        <a:xfrm>
          <a:off x="3985162" y="5038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6E0A2-FDD6-44F5-97B8-92CBB7689EBF}">
      <dsp:nvSpPr>
        <dsp:cNvPr id="0" name=""/>
        <dsp:cNvSpPr/>
      </dsp:nvSpPr>
      <dsp:spPr>
        <a:xfrm>
          <a:off x="4358200" y="870775"/>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CEDFA0-5594-43B9-963E-270D9BEC1F81}">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nl-BE" sz="2100" kern="1200" dirty="0"/>
            <a:t>½ gebruiken we maar één keer</a:t>
          </a:r>
          <a:endParaRPr lang="en-US" sz="2100" kern="1200" dirty="0"/>
        </a:p>
      </dsp:txBody>
      <dsp:txXfrm>
        <a:off x="3425756" y="2798862"/>
        <a:ext cx="2868750" cy="720000"/>
      </dsp:txXfrm>
    </dsp:sp>
    <dsp:sp modelId="{7C17A955-A414-4EA2-8128-191B009F561D}">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B0237-D6D9-431B-87C8-254736DB704D}">
      <dsp:nvSpPr>
        <dsp:cNvPr id="0" name=""/>
        <dsp:cNvSpPr/>
      </dsp:nvSpPr>
      <dsp:spPr>
        <a:xfrm>
          <a:off x="7728881" y="876800"/>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109F10-C837-4410-8F8C-275AED1C6579}">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nl-BE" sz="2100" kern="1200" dirty="0"/>
            <a:t>2050 meer plastic dan vis in de oceanen</a:t>
          </a:r>
          <a:endParaRPr lang="en-US" sz="2100" kern="1200" dirty="0"/>
        </a:p>
      </dsp:txBody>
      <dsp:txXfrm>
        <a:off x="6796537" y="2798862"/>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CFEA71-34FB-471D-B094-1722337F5D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D2C2D8-178E-4B7C-9AE6-97DA4CF51F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2209C7-A108-443E-BC4F-9E183F9B00A4}" type="datetime1">
              <a:rPr lang="nl-NL" smtClean="0"/>
              <a:t>9-4-2020</a:t>
            </a:fld>
            <a:endParaRPr lang="nl-NL" dirty="0"/>
          </a:p>
        </p:txBody>
      </p:sp>
      <p:sp>
        <p:nvSpPr>
          <p:cNvPr id="4" name="Tijdelijke aanduiding voor voettekst 3">
            <a:extLst>
              <a:ext uri="{FF2B5EF4-FFF2-40B4-BE49-F238E27FC236}">
                <a16:creationId xmlns:a16="http://schemas.microsoft.com/office/drawing/2014/main" id="{4918D4A6-632A-48DF-8609-62CF095317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18E16-0F5C-4428-B968-6C88850B8E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1FA88-3062-4390-BD8B-D5DBF16675B9}" type="slidenum">
              <a:rPr lang="nl-NL" smtClean="0"/>
              <a:t>‹nr.›</a:t>
            </a:fld>
            <a:endParaRPr lang="nl-NL"/>
          </a:p>
        </p:txBody>
      </p:sp>
    </p:spTree>
    <p:extLst>
      <p:ext uri="{BB962C8B-B14F-4D97-AF65-F5344CB8AC3E}">
        <p14:creationId xmlns:p14="http://schemas.microsoft.com/office/powerpoint/2010/main" val="42476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353CF-7790-4D3D-9795-FCE0338D7ACC}" type="datetime1">
              <a:rPr lang="nl-NL" smtClean="0"/>
              <a:pPr/>
              <a:t>9-4-2020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Tekststijlen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40911-8259-4A9F-A2B5-6F2F925E0B6A}" type="slidenum">
              <a:rPr lang="nl-NL" noProof="0" smtClean="0"/>
              <a:t>‹nr.›</a:t>
            </a:fld>
            <a:endParaRPr lang="nl-NL" noProof="0"/>
          </a:p>
        </p:txBody>
      </p:sp>
    </p:spTree>
    <p:extLst>
      <p:ext uri="{BB962C8B-B14F-4D97-AF65-F5344CB8AC3E}">
        <p14:creationId xmlns:p14="http://schemas.microsoft.com/office/powerpoint/2010/main" val="84133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Vandaag starten we met een nieuw WO-thema, namelijk de ‘Plastic soep’.</a:t>
            </a:r>
          </a:p>
          <a:p>
            <a:pPr marL="171450" indent="-171450">
              <a:buFont typeface="Wingdings" panose="05000000000000000000" pitchFamily="2" charset="2"/>
              <a:buChar char="à"/>
            </a:pPr>
            <a:r>
              <a:rPr lang="nl-NL" dirty="0">
                <a:sym typeface="Wingdings" panose="05000000000000000000" pitchFamily="2" charset="2"/>
              </a:rPr>
              <a:t>Wat weten de leerlingen hier al over? </a:t>
            </a:r>
          </a:p>
          <a:p>
            <a:pPr marL="0" indent="0">
              <a:buFont typeface="Wingdings" panose="05000000000000000000" pitchFamily="2" charset="2"/>
              <a:buNone/>
            </a:pPr>
            <a:r>
              <a:rPr lang="nl-NL" dirty="0">
                <a:sym typeface="Wingdings" panose="05000000000000000000" pitchFamily="2" charset="2"/>
              </a:rPr>
              <a:t>           - Werkbundel pagina 2 ‘woorden web’ maken</a:t>
            </a:r>
          </a:p>
          <a:p>
            <a:pPr marL="0" indent="0">
              <a:buFont typeface="Wingdings" panose="05000000000000000000" pitchFamily="2" charset="2"/>
              <a:buNone/>
            </a:pPr>
            <a:endParaRPr lang="nl-NL" dirty="0">
              <a:sym typeface="Wingdings" panose="05000000000000000000" pitchFamily="2" charset="2"/>
            </a:endParaRPr>
          </a:p>
          <a:p>
            <a:pPr marL="0" indent="0">
              <a:buFont typeface="Wingdings" panose="05000000000000000000" pitchFamily="2" charset="2"/>
              <a:buNone/>
            </a:pPr>
            <a:r>
              <a:rPr lang="nl-NL" dirty="0">
                <a:sym typeface="Wingdings" panose="05000000000000000000" pitchFamily="2" charset="2"/>
              </a:rPr>
              <a:t> Vertel het verhaal van de </a:t>
            </a:r>
            <a:r>
              <a:rPr lang="nl-NL" dirty="0" err="1">
                <a:sym typeface="Wingdings" panose="05000000000000000000" pitchFamily="2" charset="2"/>
              </a:rPr>
              <a:t>badeendjes</a:t>
            </a:r>
            <a:r>
              <a:rPr lang="nl-NL" dirty="0">
                <a:sym typeface="Wingdings" panose="05000000000000000000" pitchFamily="2" charset="2"/>
              </a:rPr>
              <a:t>.</a:t>
            </a:r>
            <a:endParaRPr lang="nl-NL" dirty="0"/>
          </a:p>
        </p:txBody>
      </p:sp>
      <p:sp>
        <p:nvSpPr>
          <p:cNvPr id="4" name="Tijdelijke aanduiding voor dianummer 3"/>
          <p:cNvSpPr>
            <a:spLocks noGrp="1"/>
          </p:cNvSpPr>
          <p:nvPr>
            <p:ph type="sldNum" sz="quarter" idx="5"/>
          </p:nvPr>
        </p:nvSpPr>
        <p:spPr/>
        <p:txBody>
          <a:bodyPr/>
          <a:lstStyle/>
          <a:p>
            <a:fld id="{39A40911-8259-4A9F-A2B5-6F2F925E0B6A}" type="slidenum">
              <a:rPr lang="nl-NL" smtClean="0"/>
              <a:t>1</a:t>
            </a:fld>
            <a:endParaRPr lang="nl-NL"/>
          </a:p>
        </p:txBody>
      </p:sp>
    </p:spTree>
    <p:extLst>
      <p:ext uri="{BB962C8B-B14F-4D97-AF65-F5344CB8AC3E}">
        <p14:creationId xmlns:p14="http://schemas.microsoft.com/office/powerpoint/2010/main" val="370638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eet buiten een waterijsje en je gooit de plastic verpakking op de grond. Door de wind waait de verpakking weg en die komt na een poosje in een sloot of rivier terecht. De rivier stroomt naar zee en zo belandt het ijspapiertje in de zee.</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39A40911-8259-4A9F-A2B5-6F2F925E0B6A}" type="slidenum">
              <a:rPr lang="nl-NL" noProof="0" smtClean="0"/>
              <a:t>2</a:t>
            </a:fld>
            <a:endParaRPr lang="nl-NL" noProof="0"/>
          </a:p>
        </p:txBody>
      </p:sp>
    </p:spTree>
    <p:extLst>
      <p:ext uri="{BB962C8B-B14F-4D97-AF65-F5344CB8AC3E}">
        <p14:creationId xmlns:p14="http://schemas.microsoft.com/office/powerpoint/2010/main" val="85442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veel mensen die plastic laten slingeren op straat, in de natuur of aan zee. Boterhamzakjes, flessen, tassen, slippers, schepjes, noem maar op. Dat gebeurt in België, in Europa, op de hele wereld! Een groot deel van al dat zwerfafval komt bij elkaar in zee.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39A40911-8259-4A9F-A2B5-6F2F925E0B6A}" type="slidenum">
              <a:rPr lang="nl-NL" noProof="0" smtClean="0"/>
              <a:t>3</a:t>
            </a:fld>
            <a:endParaRPr lang="nl-NL" noProof="0"/>
          </a:p>
        </p:txBody>
      </p:sp>
    </p:spTree>
    <p:extLst>
      <p:ext uri="{BB962C8B-B14F-4D97-AF65-F5344CB8AC3E}">
        <p14:creationId xmlns:p14="http://schemas.microsoft.com/office/powerpoint/2010/main" val="22852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Door de zon, de wind en de golven breekt al dat plastic in steeds kleinere stukjes. Ze drijven, zweven in het water of zinken naar de bodem. Die grote en kleine stukken plastic zijn samen één grote plastic soep. Net als stukjes groente in een pan soep. </a:t>
            </a:r>
          </a:p>
          <a:p>
            <a:endParaRPr lang="nl-BE" dirty="0"/>
          </a:p>
        </p:txBody>
      </p:sp>
      <p:sp>
        <p:nvSpPr>
          <p:cNvPr id="4" name="Tijdelijke aanduiding voor dianummer 3"/>
          <p:cNvSpPr>
            <a:spLocks noGrp="1"/>
          </p:cNvSpPr>
          <p:nvPr>
            <p:ph type="sldNum" sz="quarter" idx="5"/>
          </p:nvPr>
        </p:nvSpPr>
        <p:spPr/>
        <p:txBody>
          <a:bodyPr/>
          <a:lstStyle/>
          <a:p>
            <a:fld id="{39A40911-8259-4A9F-A2B5-6F2F925E0B6A}" type="slidenum">
              <a:rPr lang="nl-NL" noProof="0" smtClean="0"/>
              <a:t>4</a:t>
            </a:fld>
            <a:endParaRPr lang="nl-NL" noProof="0"/>
          </a:p>
        </p:txBody>
      </p:sp>
    </p:spTree>
    <p:extLst>
      <p:ext uri="{BB962C8B-B14F-4D97-AF65-F5344CB8AC3E}">
        <p14:creationId xmlns:p14="http://schemas.microsoft.com/office/powerpoint/2010/main" val="385123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39A40911-8259-4A9F-A2B5-6F2F925E0B6A}" type="slidenum">
              <a:rPr lang="nl-NL" noProof="0" smtClean="0"/>
              <a:t>6</a:t>
            </a:fld>
            <a:endParaRPr lang="nl-NL" noProof="0"/>
          </a:p>
        </p:txBody>
      </p:sp>
    </p:spTree>
    <p:extLst>
      <p:ext uri="{BB962C8B-B14F-4D97-AF65-F5344CB8AC3E}">
        <p14:creationId xmlns:p14="http://schemas.microsoft.com/office/powerpoint/2010/main" val="303608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57200" y="4960137"/>
            <a:ext cx="7772400" cy="1463040"/>
          </a:xfrm>
        </p:spPr>
        <p:txBody>
          <a:bodyPr rtlCol="0" anchor="ctr">
            <a:normAutofit/>
          </a:bodyPr>
          <a:lstStyle>
            <a:lvl1pPr algn="r">
              <a:defRPr sz="5000" spc="200" baseline="0"/>
            </a:lvl1pPr>
          </a:lstStyle>
          <a:p>
            <a:pPr rtl="0"/>
            <a:r>
              <a:rPr lang="nl-NL" noProof="0"/>
              <a:t>Klik om de titelstijl van het model te bewerken</a:t>
            </a:r>
          </a:p>
        </p:txBody>
      </p:sp>
      <p:sp>
        <p:nvSpPr>
          <p:cNvPr id="3" name="Ondertitel 2"/>
          <p:cNvSpPr>
            <a:spLocks noGrp="1"/>
          </p:cNvSpPr>
          <p:nvPr>
            <p:ph type="subTitle" idx="1" hasCustomPrompt="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lvl1pPr algn="l">
              <a:defRPr/>
            </a:lvl1pPr>
          </a:lstStyle>
          <a:p>
            <a:pPr rtl="0"/>
            <a:fld id="{2A3E3CBE-A731-4051-8959-02B84BC02C9F}" type="datetime1">
              <a:rPr lang="nl-NL" noProof="0" smtClean="0"/>
              <a:t>9-4-2020</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13" name="Rechte verbindingslijn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hthoek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50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C2C814CA-AA59-40A4-ACD4-0F3706043283}" type="datetime1">
              <a:rPr lang="nl-NL" noProof="0" smtClean="0"/>
              <a:t>9-4-2020</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2472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1" y="762000"/>
            <a:ext cx="2628900" cy="5410200"/>
          </a:xfrm>
        </p:spPr>
        <p:txBody>
          <a:bodyPr vert="eaVert" lIns="45720" tIns="91440" rIns="45720" bIns="91440"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990601" y="762000"/>
            <a:ext cx="7581900" cy="54102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9C3E83C9-AB5A-467C-BDDE-D55E4A438F1E}" type="datetime1">
              <a:rPr lang="nl-NL" noProof="0" smtClean="0"/>
              <a:t>9-4-2020</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8" name="Rechte verbindingslijn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66517384-22F4-4220-825B-5DD8E4350714}" type="datetime1">
              <a:rPr lang="nl-NL" noProof="0" smtClean="0"/>
              <a:t>9-4-2020</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230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960137"/>
            <a:ext cx="7772400" cy="1463040"/>
          </a:xfrm>
        </p:spPr>
        <p:txBody>
          <a:bodyPr rtlCol="0" anchor="ctr">
            <a:normAutofit/>
          </a:bodyPr>
          <a:lstStyle>
            <a:lvl1pPr algn="r">
              <a:defRPr sz="5000" b="0" spc="200" baseline="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A2B65710-B24F-4A0E-A2A4-CF7FB0DD4187}" type="datetime1">
              <a:rPr lang="nl-NL" noProof="0" smtClean="0"/>
              <a:t>9-4-2020</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8" name="Rechte verbindingslijn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6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24128" y="585216"/>
            <a:ext cx="9720072" cy="1499616"/>
          </a:xfrm>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024127" y="2286000"/>
            <a:ext cx="4754880" cy="4023360"/>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5989320" y="2286000"/>
            <a:ext cx="4754880" cy="4023360"/>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7E0CF50C-CA00-453B-B4E6-996F66A5486A}" type="datetime1">
              <a:rPr lang="nl-NL" noProof="0" smtClean="0"/>
              <a:t>9-4-2020</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2795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024128" y="2967788"/>
            <a:ext cx="4754880" cy="3341572"/>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noProof="0"/>
              <a:t>Tekststijlen van het model bewerken</a:t>
            </a:r>
          </a:p>
        </p:txBody>
      </p:sp>
      <p:sp>
        <p:nvSpPr>
          <p:cNvPr id="6" name="Tijdelijke aanduiding voor inhoud 5"/>
          <p:cNvSpPr>
            <a:spLocks noGrp="1"/>
          </p:cNvSpPr>
          <p:nvPr>
            <p:ph sz="quarter" idx="4" hasCustomPrompt="1"/>
          </p:nvPr>
        </p:nvSpPr>
        <p:spPr>
          <a:xfrm>
            <a:off x="5990888" y="2967788"/>
            <a:ext cx="4754880" cy="3341572"/>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01F4AB4F-3D22-4A5F-8D1F-3557411497E1}" type="datetime1">
              <a:rPr lang="nl-NL" noProof="0" smtClean="0"/>
              <a:t>9-4-2020</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
              </a:t>
            </a:r>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1058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47C3D9C7-0C58-4F38-9483-3A80676E4147}" type="datetime1">
              <a:rPr lang="nl-NL" noProof="0" smtClean="0"/>
              <a:t>9-4-2020</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
              </a:t>
            </a:r>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58961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886096A-CF97-4BFC-9B0B-74D72B653C5F}" type="datetime1">
              <a:rPr lang="nl-NL" noProof="0" smtClean="0"/>
              <a:t>9-4-2020</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
              </a:t>
            </a:r>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9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C5959C5C-690C-4F8E-A747-07DC57FA899A}" type="datetime1">
              <a:rPr lang="nl-NL" noProof="0" smtClean="0"/>
              <a:t>9-4-2020</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3336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960138"/>
            <a:ext cx="7772400" cy="1463040"/>
          </a:xfrm>
        </p:spPr>
        <p:txBody>
          <a:bodyPr rtlCol="0" anchor="ctr">
            <a:normAutofit/>
          </a:bodyPr>
          <a:lstStyle>
            <a:lvl1pPr algn="r">
              <a:defRPr sz="5000" spc="200" baseline="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0" y="-1"/>
            <a:ext cx="12188952" cy="4572000"/>
          </a:xfrm>
          <a:solidFill>
            <a:schemeClr val="accent2">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17AA3560-4708-4FC5-852C-969A4D213595}" type="datetime1">
              <a:rPr lang="nl-NL" noProof="0" smtClean="0"/>
              <a:t>9-4-2020</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8" name="Rechte verbindingslijn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0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32B1B993-8F70-4E84-BCA0-FC155CF12B25}" type="datetime1">
              <a:rPr lang="nl-NL" noProof="0" smtClean="0"/>
              <a:t>9-4-2020</a:t>
            </a:fld>
            <a:endParaRPr lang="nl-NL" noProof="0"/>
          </a:p>
        </p:txBody>
      </p:sp>
      <p:sp>
        <p:nvSpPr>
          <p:cNvPr id="5" name="Tijdelijke aanduiding voor voettekst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noProof="0"/>
              <a:t>
              </a:t>
            </a:r>
          </a:p>
        </p:txBody>
      </p:sp>
      <p:sp>
        <p:nvSpPr>
          <p:cNvPr id="6" name="Tijdelijke aanduiding voor dianumm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6D22F896-40B5-4ADD-8801-0D06FADFA095}" type="slidenum">
              <a:rPr lang="nl-NL" noProof="0" smtClean="0"/>
              <a:pPr rtl="0"/>
              <a:t>‹nr.›</a:t>
            </a:fld>
            <a:endParaRPr lang="nl-NL" noProof="0"/>
          </a:p>
        </p:txBody>
      </p:sp>
      <p:cxnSp>
        <p:nvCxnSpPr>
          <p:cNvPr id="8" name="Rechte verbindingslijn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284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jpeg"/><Relationship Id="rId4" Type="http://schemas.openxmlformats.org/officeDocument/2006/relationships/diagramQuickStyle" Target="../diagrams/quickStyle3.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plasticsoep">
            <a:extLst>
              <a:ext uri="{FF2B5EF4-FFF2-40B4-BE49-F238E27FC236}">
                <a16:creationId xmlns:a16="http://schemas.microsoft.com/office/drawing/2014/main" id="{50F95BA4-7333-4274-B2A7-433246D16B49}"/>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r="-1" b="129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643467" y="643467"/>
            <a:ext cx="7164674" cy="5571066"/>
          </a:xfrm>
          <a:prstGeom prst="rect">
            <a:avLst/>
          </a:prstGeom>
        </p:spPr>
        <p:txBody>
          <a:bodyPr lIns="0" rIns="180000" rtlCol="0">
            <a:normAutofit/>
          </a:bodyPr>
          <a:lstStyle/>
          <a:p>
            <a:pPr rtl="0"/>
            <a:r>
              <a:rPr lang="nl-NL" sz="6600" b="1" dirty="0">
                <a:solidFill>
                  <a:schemeClr val="tx1"/>
                </a:solidFill>
              </a:rPr>
              <a:t>Plasticsoep</a:t>
            </a: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8451608" y="643467"/>
            <a:ext cx="3096926" cy="5571066"/>
          </a:xfrm>
          <a:prstGeom prst="rect">
            <a:avLst/>
          </a:prstGeom>
        </p:spPr>
        <p:txBody>
          <a:bodyPr lIns="0" rIns="0" rtlCol="0">
            <a:normAutofit/>
          </a:bodyPr>
          <a:lstStyle/>
          <a:p>
            <a:pPr rtl="0"/>
            <a:r>
              <a:rPr lang="nl-NL" sz="2000" dirty="0">
                <a:solidFill>
                  <a:schemeClr val="tx1"/>
                </a:solidFill>
              </a:rPr>
              <a:t>Inleiding thema</a:t>
            </a:r>
          </a:p>
        </p:txBody>
      </p:sp>
      <p:cxnSp>
        <p:nvCxnSpPr>
          <p:cNvPr id="73" name="Straight Connector 72">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83A12-72D4-47AF-8BB1-542FEAEF57ED}"/>
              </a:ext>
            </a:extLst>
          </p:cNvPr>
          <p:cNvSpPr>
            <a:spLocks noGrp="1"/>
          </p:cNvSpPr>
          <p:nvPr>
            <p:ph type="title"/>
          </p:nvPr>
        </p:nvSpPr>
        <p:spPr/>
        <p:txBody>
          <a:bodyPr>
            <a:normAutofit/>
          </a:bodyPr>
          <a:lstStyle/>
          <a:p>
            <a:pPr eaLnBrk="0" fontAlgn="base" hangingPunct="0">
              <a:lnSpc>
                <a:spcPct val="100000"/>
              </a:lnSpc>
              <a:spcAft>
                <a:spcPct val="0"/>
              </a:spcAft>
            </a:pPr>
            <a:r>
              <a:rPr lang="nl-BE" dirty="0"/>
              <a:t>Wat is plasticsoep?</a:t>
            </a:r>
          </a:p>
        </p:txBody>
      </p:sp>
      <p:graphicFrame>
        <p:nvGraphicFramePr>
          <p:cNvPr id="4" name="Tijdelijke aanduiding voor inhoud 3">
            <a:extLst>
              <a:ext uri="{FF2B5EF4-FFF2-40B4-BE49-F238E27FC236}">
                <a16:creationId xmlns:a16="http://schemas.microsoft.com/office/drawing/2014/main" id="{0B729358-528C-4AE5-AA01-3458729F2D2D}"/>
              </a:ext>
            </a:extLst>
          </p:cNvPr>
          <p:cNvGraphicFramePr>
            <a:graphicFrameLocks noGrp="1"/>
          </p:cNvGraphicFramePr>
          <p:nvPr>
            <p:ph idx="1"/>
            <p:extLst>
              <p:ext uri="{D42A27DB-BD31-4B8C-83A1-F6EECF244321}">
                <p14:modId xmlns:p14="http://schemas.microsoft.com/office/powerpoint/2010/main" val="3587243712"/>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75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A4427-41BA-4E83-91F8-04BF180377B1}"/>
              </a:ext>
            </a:extLst>
          </p:cNvPr>
          <p:cNvSpPr>
            <a:spLocks noGrp="1"/>
          </p:cNvSpPr>
          <p:nvPr>
            <p:ph type="title"/>
          </p:nvPr>
        </p:nvSpPr>
        <p:spPr/>
        <p:txBody>
          <a:bodyPr/>
          <a:lstStyle/>
          <a:p>
            <a:r>
              <a:rPr lang="nl-BE" dirty="0"/>
              <a:t>Wat is plasticsoep?</a:t>
            </a:r>
          </a:p>
        </p:txBody>
      </p:sp>
      <p:sp>
        <p:nvSpPr>
          <p:cNvPr id="3" name="Tijdelijke aanduiding voor inhoud 2">
            <a:extLst>
              <a:ext uri="{FF2B5EF4-FFF2-40B4-BE49-F238E27FC236}">
                <a16:creationId xmlns:a16="http://schemas.microsoft.com/office/drawing/2014/main" id="{CBD3FC32-DC9D-422A-B9BF-DC9B037DC91A}"/>
              </a:ext>
            </a:extLst>
          </p:cNvPr>
          <p:cNvSpPr>
            <a:spLocks noGrp="1"/>
          </p:cNvSpPr>
          <p:nvPr>
            <p:ph idx="1"/>
          </p:nvPr>
        </p:nvSpPr>
        <p:spPr/>
        <p:txBody>
          <a:bodyPr/>
          <a:lstStyle/>
          <a:p>
            <a:pPr marL="0" lvl="0" indent="0" eaLnBrk="0" fontAlgn="base" hangingPunct="0">
              <a:lnSpc>
                <a:spcPct val="100000"/>
              </a:lnSpc>
              <a:spcBef>
                <a:spcPct val="0"/>
              </a:spcBef>
              <a:spcAft>
                <a:spcPct val="0"/>
              </a:spcAft>
              <a:buClrTx/>
              <a:buSzTx/>
              <a:buNone/>
            </a:pPr>
            <a:r>
              <a:rPr lang="nl-NL" altLang="nl-BE" sz="2400" dirty="0">
                <a:latin typeface="Rockwell" panose="02060603020205020403" pitchFamily="18" charset="0"/>
                <a:ea typeface="Rockwell" panose="02060603020205020403" pitchFamily="18" charset="0"/>
                <a:cs typeface="Times New Roman" panose="02020603050405020304" pitchFamily="18" charset="0"/>
              </a:rPr>
              <a:t>Waar?</a:t>
            </a:r>
          </a:p>
          <a:p>
            <a:pPr marL="0" lvl="0" indent="0" eaLnBrk="0" fontAlgn="base" hangingPunct="0">
              <a:lnSpc>
                <a:spcPct val="100000"/>
              </a:lnSpc>
              <a:spcBef>
                <a:spcPct val="0"/>
              </a:spcBef>
              <a:spcAft>
                <a:spcPct val="0"/>
              </a:spcAft>
              <a:buClrTx/>
              <a:buSzTx/>
              <a:buNone/>
            </a:pPr>
            <a:r>
              <a:rPr lang="nl-NL" altLang="nl-BE" sz="2400" dirty="0">
                <a:latin typeface="Rockwell" panose="02060603020205020403" pitchFamily="18" charset="0"/>
                <a:ea typeface="Rockwell" panose="02060603020205020403" pitchFamily="18" charset="0"/>
                <a:cs typeface="Times New Roman" panose="02020603050405020304" pitchFamily="18" charset="0"/>
              </a:rPr>
              <a:t>	Op straat, in de natuur of aan zee</a:t>
            </a:r>
          </a:p>
          <a:p>
            <a:pPr marL="0" indent="0" eaLnBrk="0" fontAlgn="base" hangingPunct="0">
              <a:lnSpc>
                <a:spcPct val="100000"/>
              </a:lnSpc>
              <a:spcBef>
                <a:spcPct val="0"/>
              </a:spcBef>
              <a:spcAft>
                <a:spcPct val="0"/>
              </a:spcAft>
              <a:buClrTx/>
              <a:buSzTx/>
              <a:buNone/>
            </a:pPr>
            <a:r>
              <a:rPr lang="nl-NL" altLang="nl-BE" sz="2400" dirty="0">
                <a:latin typeface="Rockwell" panose="02060603020205020403" pitchFamily="18" charset="0"/>
                <a:ea typeface="Rockwell" panose="02060603020205020403" pitchFamily="18" charset="0"/>
                <a:cs typeface="Times New Roman" panose="02020603050405020304" pitchFamily="18" charset="0"/>
              </a:rPr>
              <a:t>	In België, in Europa, op de hele wereld! </a:t>
            </a:r>
          </a:p>
          <a:p>
            <a:pPr marL="0" lvl="0" indent="0" eaLnBrk="0" fontAlgn="base" hangingPunct="0">
              <a:lnSpc>
                <a:spcPct val="100000"/>
              </a:lnSpc>
              <a:spcBef>
                <a:spcPct val="0"/>
              </a:spcBef>
              <a:spcAft>
                <a:spcPct val="0"/>
              </a:spcAft>
              <a:buClrTx/>
              <a:buSzTx/>
              <a:buNone/>
            </a:pPr>
            <a:endParaRPr lang="nl-NL" altLang="nl-BE" sz="2400" dirty="0">
              <a:latin typeface="Rockwell" panose="02060603020205020403" pitchFamily="18" charset="0"/>
              <a:ea typeface="Rockwell" panose="02060603020205020403"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nl-NL" altLang="nl-BE" sz="2400" dirty="0">
                <a:latin typeface="Rockwell" panose="02060603020205020403" pitchFamily="18" charset="0"/>
                <a:ea typeface="Rockwell" panose="02060603020205020403" pitchFamily="18" charset="0"/>
                <a:cs typeface="Times New Roman" panose="02020603050405020304" pitchFamily="18" charset="0"/>
              </a:rPr>
              <a:t>Wat? </a:t>
            </a:r>
          </a:p>
          <a:p>
            <a:pPr marL="0" lvl="0" indent="0" eaLnBrk="0" fontAlgn="base" hangingPunct="0">
              <a:lnSpc>
                <a:spcPct val="100000"/>
              </a:lnSpc>
              <a:spcBef>
                <a:spcPct val="0"/>
              </a:spcBef>
              <a:spcAft>
                <a:spcPct val="0"/>
              </a:spcAft>
              <a:buClrTx/>
              <a:buSzTx/>
              <a:buNone/>
            </a:pPr>
            <a:r>
              <a:rPr lang="nl-NL" altLang="nl-BE" sz="2400" dirty="0">
                <a:latin typeface="Rockwell" panose="02060603020205020403" pitchFamily="18" charset="0"/>
                <a:ea typeface="Rockwell" panose="02060603020205020403" pitchFamily="18" charset="0"/>
                <a:cs typeface="Times New Roman" panose="02020603050405020304" pitchFamily="18" charset="0"/>
              </a:rPr>
              <a:t>	Boterhamzakjes, flessen, tassen, slippers, schepjes …</a:t>
            </a:r>
          </a:p>
          <a:p>
            <a:pPr marL="0" lvl="0" indent="0" eaLnBrk="0" fontAlgn="base" hangingPunct="0">
              <a:lnSpc>
                <a:spcPct val="100000"/>
              </a:lnSpc>
              <a:spcBef>
                <a:spcPct val="0"/>
              </a:spcBef>
              <a:spcAft>
                <a:spcPct val="0"/>
              </a:spcAft>
              <a:buClrTx/>
              <a:buSzTx/>
              <a:buNone/>
            </a:pPr>
            <a:endParaRPr lang="nl-NL" altLang="nl-BE" sz="2400" dirty="0">
              <a:latin typeface="Rockwell" panose="02060603020205020403" pitchFamily="18" charset="0"/>
              <a:ea typeface="Rockwell" panose="02060603020205020403" pitchFamily="18" charset="0"/>
              <a:cs typeface="Times New Roman" panose="02020603050405020304" pitchFamily="18" charset="0"/>
            </a:endParaRPr>
          </a:p>
          <a:p>
            <a:endParaRPr lang="nl-BE" dirty="0"/>
          </a:p>
        </p:txBody>
      </p:sp>
    </p:spTree>
    <p:extLst>
      <p:ext uri="{BB962C8B-B14F-4D97-AF65-F5344CB8AC3E}">
        <p14:creationId xmlns:p14="http://schemas.microsoft.com/office/powerpoint/2010/main" val="402067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57335-1F53-401E-A87C-420775584228}"/>
              </a:ext>
            </a:extLst>
          </p:cNvPr>
          <p:cNvSpPr>
            <a:spLocks noGrp="1"/>
          </p:cNvSpPr>
          <p:nvPr>
            <p:ph type="title"/>
          </p:nvPr>
        </p:nvSpPr>
        <p:spPr/>
        <p:txBody>
          <a:bodyPr/>
          <a:lstStyle/>
          <a:p>
            <a:r>
              <a:rPr lang="nl-BE" dirty="0"/>
              <a:t>Wat is plasticsoep?</a:t>
            </a:r>
          </a:p>
        </p:txBody>
      </p:sp>
      <p:graphicFrame>
        <p:nvGraphicFramePr>
          <p:cNvPr id="4" name="Tijdelijke aanduiding voor inhoud 3">
            <a:extLst>
              <a:ext uri="{FF2B5EF4-FFF2-40B4-BE49-F238E27FC236}">
                <a16:creationId xmlns:a16="http://schemas.microsoft.com/office/drawing/2014/main" id="{B5897855-0E3C-4988-965C-DE9AC1656574}"/>
              </a:ext>
            </a:extLst>
          </p:cNvPr>
          <p:cNvGraphicFramePr>
            <a:graphicFrameLocks noGrp="1"/>
          </p:cNvGraphicFramePr>
          <p:nvPr>
            <p:ph idx="1"/>
            <p:extLst>
              <p:ext uri="{D42A27DB-BD31-4B8C-83A1-F6EECF244321}">
                <p14:modId xmlns:p14="http://schemas.microsoft.com/office/powerpoint/2010/main" val="3662252859"/>
              </p:ext>
            </p:extLst>
          </p:nvPr>
        </p:nvGraphicFramePr>
        <p:xfrm>
          <a:off x="1024128" y="1696915"/>
          <a:ext cx="10238818" cy="4612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34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CA2D6-F98A-4835-AAF1-9476954A9BD4}"/>
              </a:ext>
            </a:extLst>
          </p:cNvPr>
          <p:cNvSpPr>
            <a:spLocks noGrp="1"/>
          </p:cNvSpPr>
          <p:nvPr>
            <p:ph type="title"/>
          </p:nvPr>
        </p:nvSpPr>
        <p:spPr/>
        <p:txBody>
          <a:bodyPr/>
          <a:lstStyle/>
          <a:p>
            <a:r>
              <a:rPr lang="nl-BE" dirty="0"/>
              <a:t>Waar vind je het?</a:t>
            </a:r>
          </a:p>
        </p:txBody>
      </p:sp>
      <p:graphicFrame>
        <p:nvGraphicFramePr>
          <p:cNvPr id="8" name="Tijdelijke aanduiding voor inhoud 7">
            <a:extLst>
              <a:ext uri="{FF2B5EF4-FFF2-40B4-BE49-F238E27FC236}">
                <a16:creationId xmlns:a16="http://schemas.microsoft.com/office/drawing/2014/main" id="{49EEE8D6-45BE-4D24-8134-46D9FB53A970}"/>
              </a:ext>
            </a:extLst>
          </p:cNvPr>
          <p:cNvGraphicFramePr>
            <a:graphicFrameLocks noGrp="1"/>
          </p:cNvGraphicFramePr>
          <p:nvPr>
            <p:ph idx="1"/>
            <p:extLst>
              <p:ext uri="{D42A27DB-BD31-4B8C-83A1-F6EECF244321}">
                <p14:modId xmlns:p14="http://schemas.microsoft.com/office/powerpoint/2010/main" val="1889686690"/>
              </p:ext>
            </p:extLst>
          </p:nvPr>
        </p:nvGraphicFramePr>
        <p:xfrm>
          <a:off x="3272319" y="2345040"/>
          <a:ext cx="5864646" cy="295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3CC5BC93-CA97-4C70-B8DE-059D4E8DAB02}"/>
              </a:ext>
            </a:extLst>
          </p:cNvPr>
          <p:cNvPicPr/>
          <p:nvPr/>
        </p:nvPicPr>
        <p:blipFill>
          <a:blip r:embed="rId7"/>
          <a:stretch>
            <a:fillRect/>
          </a:stretch>
        </p:blipFill>
        <p:spPr>
          <a:xfrm>
            <a:off x="5102629" y="5383640"/>
            <a:ext cx="2204026" cy="1402374"/>
          </a:xfrm>
          <a:prstGeom prst="rect">
            <a:avLst/>
          </a:prstGeom>
        </p:spPr>
      </p:pic>
      <p:pic>
        <p:nvPicPr>
          <p:cNvPr id="5" name="Afbeelding 4" descr="Plastic, River, Kunststofafval">
            <a:extLst>
              <a:ext uri="{FF2B5EF4-FFF2-40B4-BE49-F238E27FC236}">
                <a16:creationId xmlns:a16="http://schemas.microsoft.com/office/drawing/2014/main" id="{427858CE-48E8-4F60-9735-A8352317E84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912196" y="3008636"/>
            <a:ext cx="2449537" cy="1499616"/>
          </a:xfrm>
          <a:prstGeom prst="rect">
            <a:avLst/>
          </a:prstGeom>
          <a:noFill/>
          <a:ln>
            <a:noFill/>
          </a:ln>
        </p:spPr>
      </p:pic>
      <p:pic>
        <p:nvPicPr>
          <p:cNvPr id="6" name="Afbeelding 5" descr="Verontreiniging, Ecologie, Caribbean, Vuilnis, Strand">
            <a:extLst>
              <a:ext uri="{FF2B5EF4-FFF2-40B4-BE49-F238E27FC236}">
                <a16:creationId xmlns:a16="http://schemas.microsoft.com/office/drawing/2014/main" id="{819D996A-A775-4F67-A96C-369589A9507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7571" y="3050050"/>
            <a:ext cx="2268825" cy="1627803"/>
          </a:xfrm>
          <a:prstGeom prst="rect">
            <a:avLst/>
          </a:prstGeom>
          <a:noFill/>
          <a:ln>
            <a:noFill/>
          </a:ln>
        </p:spPr>
      </p:pic>
      <p:pic>
        <p:nvPicPr>
          <p:cNvPr id="7" name="Afbeelding 6" descr="Trash left behind in a creek in South Park, Pennsylvania, USA.">
            <a:extLst>
              <a:ext uri="{FF2B5EF4-FFF2-40B4-BE49-F238E27FC236}">
                <a16:creationId xmlns:a16="http://schemas.microsoft.com/office/drawing/2014/main" id="{4D6AC9C8-72E4-4B4B-B5E7-7AE5ED6B5B9F}"/>
              </a:ext>
            </a:extLst>
          </p:cNvPr>
          <p:cNvPicPr/>
          <p:nvPr/>
        </p:nvPicPr>
        <p:blipFill rotWithShape="1">
          <a:blip r:embed="rId10">
            <a:extLst>
              <a:ext uri="{28A0092B-C50C-407E-A947-70E740481C1C}">
                <a14:useLocalDpi xmlns:a14="http://schemas.microsoft.com/office/drawing/2010/main" val="0"/>
              </a:ext>
            </a:extLst>
          </a:blip>
          <a:srcRect b="5521"/>
          <a:stretch/>
        </p:blipFill>
        <p:spPr bwMode="auto">
          <a:xfrm>
            <a:off x="5031881" y="844567"/>
            <a:ext cx="2128237" cy="1420177"/>
          </a:xfrm>
          <a:prstGeom prst="rect">
            <a:avLst/>
          </a:prstGeom>
          <a:noFill/>
          <a:ln>
            <a:noFill/>
          </a:ln>
        </p:spPr>
      </p:pic>
    </p:spTree>
    <p:extLst>
      <p:ext uri="{BB962C8B-B14F-4D97-AF65-F5344CB8AC3E}">
        <p14:creationId xmlns:p14="http://schemas.microsoft.com/office/powerpoint/2010/main" val="422057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F678E-B9B7-4231-9FF6-CC5CDAD3D091}"/>
              </a:ext>
            </a:extLst>
          </p:cNvPr>
          <p:cNvSpPr>
            <a:spLocks noGrp="1"/>
          </p:cNvSpPr>
          <p:nvPr>
            <p:ph type="title"/>
          </p:nvPr>
        </p:nvSpPr>
        <p:spPr>
          <a:xfrm>
            <a:off x="1024128" y="585216"/>
            <a:ext cx="9720072" cy="1499616"/>
          </a:xfrm>
        </p:spPr>
        <p:txBody>
          <a:bodyPr>
            <a:normAutofit/>
          </a:bodyPr>
          <a:lstStyle/>
          <a:p>
            <a:r>
              <a:rPr lang="nl-BE" dirty="0"/>
              <a:t>Plastic vergaat niet!</a:t>
            </a:r>
          </a:p>
        </p:txBody>
      </p:sp>
      <p:graphicFrame>
        <p:nvGraphicFramePr>
          <p:cNvPr id="5" name="Tijdelijke aanduiding voor inhoud 2">
            <a:extLst>
              <a:ext uri="{FF2B5EF4-FFF2-40B4-BE49-F238E27FC236}">
                <a16:creationId xmlns:a16="http://schemas.microsoft.com/office/drawing/2014/main" id="{1A817CD5-DE85-405D-B4D1-6FDFC6F7376C}"/>
              </a:ext>
            </a:extLst>
          </p:cNvPr>
          <p:cNvGraphicFramePr>
            <a:graphicFrameLocks noGrp="1"/>
          </p:cNvGraphicFramePr>
          <p:nvPr>
            <p:ph idx="1"/>
            <p:extLst>
              <p:ext uri="{D42A27DB-BD31-4B8C-83A1-F6EECF244321}">
                <p14:modId xmlns:p14="http://schemas.microsoft.com/office/powerpoint/2010/main" val="325237576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0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EBBB8-E560-4108-9E0A-33C1EE6C91C0}"/>
              </a:ext>
            </a:extLst>
          </p:cNvPr>
          <p:cNvSpPr>
            <a:spLocks noGrp="1"/>
          </p:cNvSpPr>
          <p:nvPr>
            <p:ph type="title"/>
          </p:nvPr>
        </p:nvSpPr>
        <p:spPr/>
        <p:txBody>
          <a:bodyPr/>
          <a:lstStyle/>
          <a:p>
            <a:r>
              <a:rPr lang="nl-BE" dirty="0"/>
              <a:t>Plastic vergaat niet!</a:t>
            </a:r>
          </a:p>
        </p:txBody>
      </p:sp>
      <p:graphicFrame>
        <p:nvGraphicFramePr>
          <p:cNvPr id="4" name="Tijdelijke aanduiding voor inhoud 3">
            <a:extLst>
              <a:ext uri="{FF2B5EF4-FFF2-40B4-BE49-F238E27FC236}">
                <a16:creationId xmlns:a16="http://schemas.microsoft.com/office/drawing/2014/main" id="{36A161E3-5FF8-4C36-B733-3FC46E63CF6F}"/>
              </a:ext>
            </a:extLst>
          </p:cNvPr>
          <p:cNvGraphicFramePr>
            <a:graphicFrameLocks noGrp="1"/>
          </p:cNvGraphicFramePr>
          <p:nvPr>
            <p:ph idx="1"/>
            <p:extLst>
              <p:ext uri="{D42A27DB-BD31-4B8C-83A1-F6EECF244321}">
                <p14:modId xmlns:p14="http://schemas.microsoft.com/office/powerpoint/2010/main" val="1664456985"/>
              </p:ext>
            </p:extLst>
          </p:nvPr>
        </p:nvGraphicFramePr>
        <p:xfrm>
          <a:off x="2625054" y="2047300"/>
          <a:ext cx="7565782" cy="4275204"/>
        </p:xfrm>
        <a:graphic>
          <a:graphicData uri="http://schemas.openxmlformats.org/drawingml/2006/table">
            <a:tbl>
              <a:tblPr firstRow="1" firstCol="1" bandRow="1">
                <a:tableStyleId>{D113A9D2-9D6B-4929-AA2D-F23B5EE8CBE7}</a:tableStyleId>
              </a:tblPr>
              <a:tblGrid>
                <a:gridCol w="3782891">
                  <a:extLst>
                    <a:ext uri="{9D8B030D-6E8A-4147-A177-3AD203B41FA5}">
                      <a16:colId xmlns:a16="http://schemas.microsoft.com/office/drawing/2014/main" val="2525110911"/>
                    </a:ext>
                  </a:extLst>
                </a:gridCol>
                <a:gridCol w="3782891">
                  <a:extLst>
                    <a:ext uri="{9D8B030D-6E8A-4147-A177-3AD203B41FA5}">
                      <a16:colId xmlns:a16="http://schemas.microsoft.com/office/drawing/2014/main" val="3985161823"/>
                    </a:ext>
                  </a:extLst>
                </a:gridCol>
              </a:tblGrid>
              <a:tr h="393635">
                <a:tc>
                  <a:txBody>
                    <a:bodyPr/>
                    <a:lstStyle/>
                    <a:p>
                      <a:pPr algn="ctr">
                        <a:lnSpc>
                          <a:spcPct val="115000"/>
                        </a:lnSpc>
                        <a:spcAft>
                          <a:spcPts val="0"/>
                        </a:spcAft>
                      </a:pPr>
                      <a:endParaRPr lang="nl-NL" sz="1100" dirty="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nl-NL" sz="2100" b="0" kern="1200" cap="all" dirty="0"/>
                        <a:t>Vergaat binnen een paar weken</a:t>
                      </a:r>
                      <a:endParaRPr lang="nl-BE" sz="2100" b="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697490306"/>
                  </a:ext>
                </a:extLst>
              </a:tr>
              <a:tr h="388930">
                <a:tc>
                  <a:txBody>
                    <a:bodyPr/>
                    <a:lstStyle/>
                    <a:p>
                      <a:pPr algn="ctr">
                        <a:lnSpc>
                          <a:spcPct val="115000"/>
                        </a:lnSpc>
                        <a:spcAft>
                          <a:spcPts val="0"/>
                        </a:spcAft>
                      </a:pPr>
                      <a:endParaRPr lang="nl-NL" sz="110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100" kern="1200" cap="all" dirty="0"/>
                        <a:t>Vergaat binnen een half jaar</a:t>
                      </a:r>
                      <a:endParaRPr lang="nl-BE" sz="210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1726601031"/>
                  </a:ext>
                </a:extLst>
              </a:tr>
              <a:tr h="388930">
                <a:tc>
                  <a:txBody>
                    <a:bodyPr/>
                    <a:lstStyle/>
                    <a:p>
                      <a:pPr algn="ctr">
                        <a:lnSpc>
                          <a:spcPct val="115000"/>
                        </a:lnSpc>
                        <a:spcAft>
                          <a:spcPts val="0"/>
                        </a:spcAft>
                      </a:pPr>
                      <a:endParaRPr lang="nl-NL" sz="110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100" kern="1200" cap="all" dirty="0"/>
                        <a:t>Vergaat na een paar jaar</a:t>
                      </a:r>
                    </a:p>
                    <a:p>
                      <a:pPr algn="ctr">
                        <a:lnSpc>
                          <a:spcPct val="115000"/>
                        </a:lnSpc>
                        <a:spcAft>
                          <a:spcPts val="0"/>
                        </a:spcAft>
                      </a:pPr>
                      <a:endParaRPr lang="nl-BE" sz="210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1662875593"/>
                  </a:ext>
                </a:extLst>
              </a:tr>
              <a:tr h="393635">
                <a:tc>
                  <a:txBody>
                    <a:bodyPr/>
                    <a:lstStyle/>
                    <a:p>
                      <a:pPr algn="ctr">
                        <a:lnSpc>
                          <a:spcPct val="115000"/>
                        </a:lnSpc>
                        <a:spcAft>
                          <a:spcPts val="0"/>
                        </a:spcAft>
                      </a:pPr>
                      <a:endParaRPr lang="nl-NL" sz="110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100" kern="1200" cap="all" dirty="0"/>
                        <a:t>Vergaat na 20 jaar</a:t>
                      </a:r>
                    </a:p>
                    <a:p>
                      <a:pPr algn="ctr">
                        <a:lnSpc>
                          <a:spcPct val="115000"/>
                        </a:lnSpc>
                        <a:spcAft>
                          <a:spcPts val="0"/>
                        </a:spcAft>
                      </a:pPr>
                      <a:endParaRPr lang="nl-BE" sz="210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3260454721"/>
                  </a:ext>
                </a:extLst>
              </a:tr>
              <a:tr h="393635">
                <a:tc>
                  <a:txBody>
                    <a:bodyPr/>
                    <a:lstStyle/>
                    <a:p>
                      <a:pPr algn="ctr">
                        <a:lnSpc>
                          <a:spcPct val="115000"/>
                        </a:lnSpc>
                        <a:spcAft>
                          <a:spcPts val="0"/>
                        </a:spcAft>
                      </a:pPr>
                      <a:endParaRPr lang="nl-NL" sz="110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100" kern="1200" cap="all" dirty="0"/>
                        <a:t>Vergaat na 50 jaar</a:t>
                      </a:r>
                    </a:p>
                    <a:p>
                      <a:pPr algn="ctr">
                        <a:lnSpc>
                          <a:spcPct val="115000"/>
                        </a:lnSpc>
                        <a:spcAft>
                          <a:spcPts val="0"/>
                        </a:spcAft>
                      </a:pPr>
                      <a:endParaRPr lang="nl-BE" sz="210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2057314686"/>
                  </a:ext>
                </a:extLst>
              </a:tr>
              <a:tr h="388930">
                <a:tc>
                  <a:txBody>
                    <a:bodyPr/>
                    <a:lstStyle/>
                    <a:p>
                      <a:pPr algn="ctr">
                        <a:lnSpc>
                          <a:spcPct val="115000"/>
                        </a:lnSpc>
                        <a:spcAft>
                          <a:spcPts val="0"/>
                        </a:spcAft>
                      </a:pPr>
                      <a:endParaRPr lang="nl-NL" sz="1100">
                        <a:solidFill>
                          <a:srgbClr val="262626"/>
                        </a:solidFill>
                        <a:effectLst/>
                        <a:latin typeface="Rockwell" panose="02060603020205020403" pitchFamily="18" charset="0"/>
                        <a:ea typeface="Rockwell" panose="020606030202050204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100" kern="1200" cap="all" dirty="0"/>
                        <a:t>Vergaat nooit!</a:t>
                      </a:r>
                    </a:p>
                    <a:p>
                      <a:pPr algn="ctr">
                        <a:lnSpc>
                          <a:spcPct val="115000"/>
                        </a:lnSpc>
                        <a:spcAft>
                          <a:spcPts val="0"/>
                        </a:spcAft>
                      </a:pPr>
                      <a:endParaRPr lang="nl-BE" sz="2100" kern="1200" cap="all" dirty="0">
                        <a:solidFill>
                          <a:srgbClr val="FFFFFF">
                            <a:hueOff val="0"/>
                            <a:satOff val="0"/>
                            <a:lumOff val="0"/>
                            <a:alphaOff val="0"/>
                          </a:srgbClr>
                        </a:solidFill>
                        <a:latin typeface="Tw Cen MT" panose="020B0602020104020603"/>
                        <a:ea typeface="+mn-ea"/>
                        <a:cs typeface="+mn-cs"/>
                      </a:endParaRPr>
                    </a:p>
                  </a:txBody>
                  <a:tcPr marL="68580" marR="68580" marT="0" marB="0" anchor="ctr"/>
                </a:tc>
                <a:extLst>
                  <a:ext uri="{0D108BD9-81ED-4DB2-BD59-A6C34878D82A}">
                    <a16:rowId xmlns:a16="http://schemas.microsoft.com/office/drawing/2014/main" val="2255966369"/>
                  </a:ext>
                </a:extLst>
              </a:tr>
            </a:tbl>
          </a:graphicData>
        </a:graphic>
      </p:graphicFrame>
      <p:pic>
        <p:nvPicPr>
          <p:cNvPr id="3078" name="Afbeelding 12">
            <a:extLst>
              <a:ext uri="{FF2B5EF4-FFF2-40B4-BE49-F238E27FC236}">
                <a16:creationId xmlns:a16="http://schemas.microsoft.com/office/drawing/2014/main" id="{A721634F-A956-4B1F-9D0E-A0DA943DA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837" y="2126993"/>
            <a:ext cx="574552" cy="574552"/>
          </a:xfrm>
          <a:prstGeom prst="rect">
            <a:avLst/>
          </a:prstGeom>
          <a:noFill/>
          <a:extLst>
            <a:ext uri="{909E8E84-426E-40DD-AFC4-6F175D3DCCD1}">
              <a14:hiddenFill xmlns:a14="http://schemas.microsoft.com/office/drawing/2010/main">
                <a:solidFill>
                  <a:srgbClr val="FFFFFF"/>
                </a:solidFill>
              </a14:hiddenFill>
            </a:ext>
          </a:extLst>
        </p:spPr>
      </p:pic>
      <p:pic>
        <p:nvPicPr>
          <p:cNvPr id="3077" name="Afbeelding 13">
            <a:extLst>
              <a:ext uri="{FF2B5EF4-FFF2-40B4-BE49-F238E27FC236}">
                <a16:creationId xmlns:a16="http://schemas.microsoft.com/office/drawing/2014/main" id="{7FA1FEFE-7472-4260-B75B-1F8E642F6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837" y="2879308"/>
            <a:ext cx="574552" cy="5745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Afbeelding 14">
            <a:extLst>
              <a:ext uri="{FF2B5EF4-FFF2-40B4-BE49-F238E27FC236}">
                <a16:creationId xmlns:a16="http://schemas.microsoft.com/office/drawing/2014/main" id="{841B2577-73D2-44F0-B01C-B1AD95A4E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622" y="3546916"/>
            <a:ext cx="574552" cy="5745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Afbeelding 15">
            <a:extLst>
              <a:ext uri="{FF2B5EF4-FFF2-40B4-BE49-F238E27FC236}">
                <a16:creationId xmlns:a16="http://schemas.microsoft.com/office/drawing/2014/main" id="{7F15AF1C-B746-4FAB-B421-967AECA9C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622" y="4280023"/>
            <a:ext cx="574552" cy="5745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Afbeelding 16">
            <a:extLst>
              <a:ext uri="{FF2B5EF4-FFF2-40B4-BE49-F238E27FC236}">
                <a16:creationId xmlns:a16="http://schemas.microsoft.com/office/drawing/2014/main" id="{B7F53FCE-F2D5-4B25-B373-BD7D46706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424" y="4966839"/>
            <a:ext cx="574552" cy="574552"/>
          </a:xfrm>
          <a:prstGeom prst="rect">
            <a:avLst/>
          </a:prstGeom>
          <a:noFill/>
          <a:extLst>
            <a:ext uri="{909E8E84-426E-40DD-AFC4-6F175D3DCCD1}">
              <a14:hiddenFill xmlns:a14="http://schemas.microsoft.com/office/drawing/2010/main">
                <a:solidFill>
                  <a:srgbClr val="FFFFFF"/>
                </a:solidFill>
              </a14:hiddenFill>
            </a:ext>
          </a:extLst>
        </p:spPr>
      </p:pic>
      <p:pic>
        <p:nvPicPr>
          <p:cNvPr id="3073" name="Afbeelding 19">
            <a:extLst>
              <a:ext uri="{FF2B5EF4-FFF2-40B4-BE49-F238E27FC236}">
                <a16:creationId xmlns:a16="http://schemas.microsoft.com/office/drawing/2014/main" id="{E0858ED1-221F-4B8A-98DC-82CE9E17F1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136" y="5653655"/>
            <a:ext cx="574552" cy="57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72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A708FAD-CC7A-492F-8811-2B53E77C7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E682D-B6B9-42D0-88B0-65F09B3D7CEF}">
  <ds:schemaRefs>
    <ds:schemaRef ds:uri="http://schemas.microsoft.com/sharepoint/v3/contenttype/forms"/>
  </ds:schemaRefs>
</ds:datastoreItem>
</file>

<file path=customXml/itemProps3.xml><?xml version="1.0" encoding="utf-8"?>
<ds:datastoreItem xmlns:ds="http://schemas.openxmlformats.org/officeDocument/2006/customXml" ds:itemID="{C10F7A41-B1D0-4876-B6D4-D0473498FC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Breedbeeld</PresentationFormat>
  <Paragraphs>48</Paragraphs>
  <Slides>7</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Calibri</vt:lpstr>
      <vt:lpstr>Rockwell</vt:lpstr>
      <vt:lpstr>Tw Cen MT</vt:lpstr>
      <vt:lpstr>Tw Cen MT Condensed</vt:lpstr>
      <vt:lpstr>Wingdings</vt:lpstr>
      <vt:lpstr>Wingdings 3</vt:lpstr>
      <vt:lpstr>Integraal</vt:lpstr>
      <vt:lpstr>Plasticsoep</vt:lpstr>
      <vt:lpstr>Wat is plasticsoep?</vt:lpstr>
      <vt:lpstr>Wat is plasticsoep?</vt:lpstr>
      <vt:lpstr>Wat is plasticsoep?</vt:lpstr>
      <vt:lpstr>Waar vind je het?</vt:lpstr>
      <vt:lpstr>Plastic vergaat niet!</vt:lpstr>
      <vt:lpstr>Plastic vergaat niet!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2020-02-24T19:51:07Z</dcterms:created>
  <dcterms:modified xsi:type="dcterms:W3CDTF">2020-04-09T12:26:35Z</dcterms:modified>
</cp:coreProperties>
</file>