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10"/>
  </p:notesMasterIdLst>
  <p:handoutMasterIdLst>
    <p:handoutMasterId r:id="rId11"/>
  </p:handoutMasterIdLst>
  <p:sldIdLst>
    <p:sldId id="285" r:id="rId5"/>
    <p:sldId id="286" r:id="rId6"/>
    <p:sldId id="287" r:id="rId7"/>
    <p:sldId id="289" r:id="rId8"/>
    <p:sldId id="290" r:id="rId9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947545-9586-4D17-9A80-CF00E0FCB813}" type="datetime1">
              <a:rPr lang="nl-NL" smtClean="0"/>
              <a:t>10-4-2020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8FBD93F-F02D-450A-B770-AD465E68CA9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992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3AF29-B011-4FE6-9521-242D966E308E}" type="datetime1">
              <a:rPr lang="nl-NL" smtClean="0"/>
              <a:pPr/>
              <a:t>10-4-2020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B040C8-62D2-4EA7-B200-D3B8C06AAFD8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EB040C8-62D2-4EA7-B200-D3B8C06AAFD8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988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3EF67F-02F6-45E7-97B1-56C69E25D600}" type="datetime1">
              <a:rPr lang="nl-NL" noProof="0" smtClean="0"/>
              <a:t>10-4-2020</a:t>
            </a:fld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7E580-2D98-4D61-ACB3-FDEC7EBE3575}" type="datetime1">
              <a:rPr lang="nl-NL" noProof="0" smtClean="0"/>
              <a:t>10-4-2020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nl-NL" noProof="0" smtClean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B5A65-E4CB-42F2-AFD4-4E2EBC5E7222}" type="datetime1">
              <a:rPr lang="nl-NL" noProof="0" smtClean="0"/>
              <a:t>10-4-2020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nl-NL" noProof="0" smtClean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C4AEA9-2D3D-4F8E-889F-D4AE6D44DB3A}" type="datetime1">
              <a:rPr lang="nl-NL" noProof="0" smtClean="0"/>
              <a:t>10-4-2020</a:t>
            </a:fld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AF8FFB-9A85-49A4-BB6C-508A4251873D}" type="datetime1">
              <a:rPr lang="nl-NL" noProof="0" smtClean="0"/>
              <a:t>10-4-2020</a:t>
            </a:fld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8203E0-C162-4E2C-A70D-757554C2443F}" type="datetime1">
              <a:rPr lang="nl-NL" noProof="0" smtClean="0"/>
              <a:t>10-4-2020</a:t>
            </a:fld>
            <a:endParaRPr lang="nl-NL" noProof="0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nl-NL" noProof="0" smtClean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1F5572-7479-4E53-A25D-1DE01D7A7DEC}" type="datetime1">
              <a:rPr lang="nl-NL" noProof="0" smtClean="0"/>
              <a:t>10-4-2020</a:t>
            </a:fld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7459E8-D5DD-4809-B3D0-86C35F33EEF3}" type="datetime1">
              <a:rPr lang="nl-NL" noProof="0" smtClean="0"/>
              <a:t>10-4-2020</a:t>
            </a:fld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nl-NL" noProof="0" smtClean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D241D-72BB-447E-B437-1757965EB957}" type="datetime1">
              <a:rPr lang="nl-NL" noProof="0" smtClean="0"/>
              <a:t>10-4-2020</a:t>
            </a:fld>
            <a:endParaRPr lang="nl-NL" noProof="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nl-NL" noProof="0" smtClean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19D0D3-4A24-423C-9B10-374C75B76BCE}" type="datetime1">
              <a:rPr lang="nl-NL" noProof="0" smtClean="0"/>
              <a:t>10-4-2020</a:t>
            </a:fld>
            <a:endParaRPr lang="nl-NL" noProof="0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nl-NL" noProof="0" smtClean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35C08D24-80BF-4694-96EA-DAAED48BD0D9}" type="datetime1">
              <a:rPr lang="nl-NL" noProof="0" smtClean="0"/>
              <a:t>10-4-2020</a:t>
            </a:fld>
            <a:endParaRPr lang="nl-NL" noProof="0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nl-NL" noProof="0" smtClean="0"/>
              <a:t>‹nr.›</a:t>
            </a:fld>
            <a:endParaRPr lang="nl-NL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9703A7DB-39BD-46F3-9965-D9371D5B90F4}" type="datetime1">
              <a:rPr lang="nl-NL" noProof="0" smtClean="0"/>
              <a:t>10-4-2020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t6GRghrmaU" TargetMode="External"/><Relationship Id="rId2" Type="http://schemas.openxmlformats.org/officeDocument/2006/relationships/hyperlink" Target="https://www.youtube.com/watch?v=Db0l84eO6JY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een satellietweergave van de Aarde">
            <a:extLst>
              <a:ext uri="{FF2B5EF4-FFF2-40B4-BE49-F238E27FC236}">
                <a16:creationId xmlns:a16="http://schemas.microsoft.com/office/drawing/2014/main" id="{997CF875-7865-4B60-BE3C-F759090A4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5" b="3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rtlCol="0" anchor="ctr">
            <a:normAutofit/>
          </a:bodyPr>
          <a:lstStyle/>
          <a:p>
            <a:r>
              <a:rPr lang="nl-NL" dirty="0" err="1">
                <a:solidFill>
                  <a:schemeClr val="tx1"/>
                </a:solidFill>
              </a:rPr>
              <a:t>Haka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FFFFFF"/>
                </a:solidFill>
              </a:rPr>
              <a:t>Bewegingsexpressie – thema plastic soep</a:t>
            </a:r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reldkaart, Landen, Vector, Aarde">
            <a:extLst>
              <a:ext uri="{FF2B5EF4-FFF2-40B4-BE49-F238E27FC236}">
                <a16:creationId xmlns:a16="http://schemas.microsoft.com/office/drawing/2014/main" id="{CA8797EF-9305-46B4-9FBF-5A7B1347F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r="255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Markering">
            <a:extLst>
              <a:ext uri="{FF2B5EF4-FFF2-40B4-BE49-F238E27FC236}">
                <a16:creationId xmlns:a16="http://schemas.microsoft.com/office/drawing/2014/main" id="{01D2FD12-459D-49E6-9360-707C69441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4573" y="4163158"/>
            <a:ext cx="914400" cy="9144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D848F06-C341-4745-9880-AB9B0DD16D03}"/>
              </a:ext>
            </a:extLst>
          </p:cNvPr>
          <p:cNvSpPr txBox="1"/>
          <p:nvPr/>
        </p:nvSpPr>
        <p:spPr>
          <a:xfrm>
            <a:off x="10128738" y="4633547"/>
            <a:ext cx="164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Nieuw-Zeeland</a:t>
            </a:r>
          </a:p>
        </p:txBody>
      </p:sp>
      <p:pic>
        <p:nvPicPr>
          <p:cNvPr id="6" name="Graphic 5" descr="Markering">
            <a:extLst>
              <a:ext uri="{FF2B5EF4-FFF2-40B4-BE49-F238E27FC236}">
                <a16:creationId xmlns:a16="http://schemas.microsoft.com/office/drawing/2014/main" id="{CEF1CFBC-EBBA-47D8-8E59-B5A53301A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207901">
            <a:off x="11384573" y="3358662"/>
            <a:ext cx="914400" cy="914400"/>
          </a:xfrm>
          <a:prstGeom prst="rect">
            <a:avLst/>
          </a:prstGeom>
        </p:spPr>
      </p:pic>
      <p:pic>
        <p:nvPicPr>
          <p:cNvPr id="7" name="Graphic 6" descr="Markering">
            <a:extLst>
              <a:ext uri="{FF2B5EF4-FFF2-40B4-BE49-F238E27FC236}">
                <a16:creationId xmlns:a16="http://schemas.microsoft.com/office/drawing/2014/main" id="{213412AD-F5BF-4E3D-9BDD-6F036D6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51081">
            <a:off x="-64476" y="3278066"/>
            <a:ext cx="914400" cy="914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F11F102-9D2F-47C8-B19A-14E10E38DD7B}"/>
              </a:ext>
            </a:extLst>
          </p:cNvPr>
          <p:cNvSpPr txBox="1"/>
          <p:nvPr/>
        </p:nvSpPr>
        <p:spPr>
          <a:xfrm>
            <a:off x="11214691" y="3298185"/>
            <a:ext cx="103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Fiji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C084CEF-DF61-45CD-98CA-4542602E8161}"/>
              </a:ext>
            </a:extLst>
          </p:cNvPr>
          <p:cNvSpPr txBox="1"/>
          <p:nvPr/>
        </p:nvSpPr>
        <p:spPr>
          <a:xfrm>
            <a:off x="500035" y="3793826"/>
            <a:ext cx="112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Samoa</a:t>
            </a:r>
          </a:p>
        </p:txBody>
      </p:sp>
    </p:spTree>
    <p:extLst>
      <p:ext uri="{BB962C8B-B14F-4D97-AF65-F5344CB8AC3E}">
        <p14:creationId xmlns:p14="http://schemas.microsoft.com/office/powerpoint/2010/main" val="423810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B4073-C216-49D4-884D-2EFD8F1BA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Haka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4C1EDD-61F3-494C-B7D8-0969D0166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Energieke dans</a:t>
            </a:r>
          </a:p>
          <a:p>
            <a:r>
              <a:rPr lang="nl-BE" dirty="0"/>
              <a:t>Maori </a:t>
            </a:r>
          </a:p>
          <a:p>
            <a:r>
              <a:rPr lang="nl-BE" dirty="0"/>
              <a:t>Om de goden te roepen</a:t>
            </a:r>
          </a:p>
          <a:p>
            <a:r>
              <a:rPr lang="nl-BE" dirty="0"/>
              <a:t>Begin van rugbywedstrijden om de tegenstander te overdonderen</a:t>
            </a:r>
          </a:p>
          <a:p>
            <a:r>
              <a:rPr lang="nl-BE" dirty="0"/>
              <a:t>Tekst ≠ gezongen        = opgezegd</a:t>
            </a:r>
          </a:p>
          <a:p>
            <a:r>
              <a:rPr lang="nl-BE" dirty="0"/>
              <a:t>Lied is gericht tot de goden</a:t>
            </a:r>
          </a:p>
          <a:p>
            <a:r>
              <a:rPr lang="nl-BE" dirty="0"/>
              <a:t>Vaak kreten en uitroepen</a:t>
            </a:r>
          </a:p>
          <a:p>
            <a:pPr marL="0" indent="0">
              <a:buNone/>
            </a:pPr>
            <a:endParaRPr lang="nl-BE" dirty="0"/>
          </a:p>
          <a:p>
            <a:pPr lvl="1"/>
            <a:r>
              <a:rPr lang="nl-BE" dirty="0"/>
              <a:t>Lijkt deze soort dans op onze danssoorten?</a:t>
            </a:r>
          </a:p>
          <a:p>
            <a:pPr lvl="1"/>
            <a:r>
              <a:rPr lang="nl-BE" dirty="0"/>
              <a:t>Waarin verschillen ze?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F676AF-23CB-4FCB-AA5B-E633CDB1E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0" y="3549918"/>
            <a:ext cx="4053254" cy="2194036"/>
          </a:xfrm>
        </p:spPr>
        <p:txBody>
          <a:bodyPr/>
          <a:lstStyle/>
          <a:p>
            <a:r>
              <a:rPr lang="nl-BE" dirty="0"/>
              <a:t>Wat is dit?</a:t>
            </a:r>
          </a:p>
          <a:p>
            <a:pPr lvl="0"/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https://www.youtube.com/watch?v=Db0l84eO6JY</a:t>
            </a: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nl-B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https://www.youtube.com/watch?v=lt6GRghrmaU</a:t>
            </a: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nl-B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https://www.youtube.com/watch?v=lt6GRghrmaU</a:t>
            </a:r>
            <a:r>
              <a:rPr lang="nl-N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nl-B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23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C76D9ED-1DB8-4B63-AAAF-16405FBB9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Oefenen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F972BE-2A1B-41A8-9DAE-B09CCDC0E2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l-NL" dirty="0"/>
              <a:t>Emoties</a:t>
            </a:r>
            <a:endParaRPr lang="nl-BE" dirty="0"/>
          </a:p>
          <a:p>
            <a:pPr lvl="0"/>
            <a:r>
              <a:rPr lang="nl-NL" dirty="0"/>
              <a:t>Krachtige bewegingen</a:t>
            </a:r>
            <a:endParaRPr lang="nl-BE" dirty="0"/>
          </a:p>
          <a:p>
            <a:pPr lvl="0"/>
            <a:r>
              <a:rPr lang="nl-NL" dirty="0"/>
              <a:t>Slogans</a:t>
            </a: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A1F6C8-1848-4951-9556-7047441C07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l-NL" dirty="0"/>
              <a:t>Krachtige slogan over de plastic soep</a:t>
            </a:r>
            <a:endParaRPr lang="nl-BE" dirty="0"/>
          </a:p>
          <a:p>
            <a:pPr lvl="0"/>
            <a:r>
              <a:rPr lang="nl-NL" dirty="0"/>
              <a:t>welke kreten ga je waar gebruiken</a:t>
            </a:r>
            <a:endParaRPr lang="nl-BE" dirty="0"/>
          </a:p>
          <a:p>
            <a:pPr lvl="0"/>
            <a:r>
              <a:rPr lang="nl-NL" dirty="0"/>
              <a:t>Krachtige bewegingen </a:t>
            </a:r>
          </a:p>
          <a:p>
            <a:pPr lvl="0"/>
            <a:r>
              <a:rPr lang="nl-NL" dirty="0"/>
              <a:t>Expressie</a:t>
            </a:r>
          </a:p>
          <a:p>
            <a:pPr lvl="1"/>
            <a:r>
              <a:rPr lang="nl-NL" dirty="0"/>
              <a:t>Wanneer ga je dit doen? </a:t>
            </a:r>
          </a:p>
          <a:p>
            <a:pPr lvl="1"/>
            <a:r>
              <a:rPr lang="nl-NL" dirty="0"/>
              <a:t>Wie doet wat? </a:t>
            </a:r>
            <a:endParaRPr lang="nl-BE" dirty="0"/>
          </a:p>
          <a:p>
            <a:pPr lvl="0"/>
            <a:r>
              <a:rPr lang="nl-NL" dirty="0"/>
              <a:t>Oefenen, oefenen en oefenen!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19A56FD-F45B-4B92-973E-5AD72F110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Uitwerken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C694B6A-6219-4497-B9A1-8414002A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Nu is het aan jullie!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6BED8F3-F206-4A14-BB3F-89BBA3BB65CA}"/>
              </a:ext>
            </a:extLst>
          </p:cNvPr>
          <p:cNvSpPr txBox="1">
            <a:spLocks/>
          </p:cNvSpPr>
          <p:nvPr/>
        </p:nvSpPr>
        <p:spPr bwMode="black">
          <a:xfrm>
            <a:off x="2231136" y="5763294"/>
            <a:ext cx="7729728" cy="91973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Een haka is kort maar heel krachtig!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942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5507-CDD4-4B58-B170-7947281A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614287-AC73-4430-A252-C7E963C24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Waren de bewegingen krachtig?</a:t>
            </a:r>
            <a:endParaRPr lang="nl-BE" dirty="0"/>
          </a:p>
          <a:p>
            <a:pPr lvl="0"/>
            <a:r>
              <a:rPr lang="nl-NL" dirty="0"/>
              <a:t>Waren er goede kreten?</a:t>
            </a:r>
            <a:endParaRPr lang="nl-BE" dirty="0"/>
          </a:p>
          <a:p>
            <a:pPr lvl="0"/>
            <a:r>
              <a:rPr lang="nl-NL" dirty="0"/>
              <a:t>Was de boodschap van de slogan duidelijk?</a:t>
            </a:r>
            <a:endParaRPr lang="nl-BE" dirty="0"/>
          </a:p>
          <a:p>
            <a:pPr lvl="0"/>
            <a:r>
              <a:rPr lang="nl-NL" dirty="0"/>
              <a:t>Deed iedereen goed mee?</a:t>
            </a:r>
            <a:endParaRPr lang="nl-BE" dirty="0"/>
          </a:p>
          <a:p>
            <a:pPr lvl="0"/>
            <a:r>
              <a:rPr lang="nl-NL" dirty="0"/>
              <a:t>Werd er gebruik gemaakt van expressie?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5967178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634_TF56596226.potx" id="{7BC906AE-BE0A-4E5B-B561-F0468834218A}" vid="{ECDD0866-9DC5-48E1-A222-5DB0BB6FB52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775A23-75CA-4614-9647-C9B2CE742C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Breedbeeld</PresentationFormat>
  <Paragraphs>41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Pakket</vt:lpstr>
      <vt:lpstr>Haka</vt:lpstr>
      <vt:lpstr>PowerPoint-presentatie</vt:lpstr>
      <vt:lpstr>Haka?</vt:lpstr>
      <vt:lpstr>Nu is het aan jullie!</vt:lpstr>
      <vt:lpstr>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2020-04-10T09:44:00Z</dcterms:created>
  <dcterms:modified xsi:type="dcterms:W3CDTF">2020-04-10T09:57:33Z</dcterms:modified>
</cp:coreProperties>
</file>