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0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57" r:id="rId6"/>
    <p:sldId id="258" r:id="rId7"/>
    <p:sldId id="260" r:id="rId8"/>
    <p:sldId id="262" r:id="rId9"/>
    <p:sldId id="263" r:id="rId10"/>
  </p:sldIdLst>
  <p:sldSz cx="12192000" cy="6858000"/>
  <p:notesSz cx="6858000" cy="9144000"/>
  <p:defaultTextStyle>
    <a:defPPr rtl="0"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7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33" y="4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402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4E8C6A08-D26F-4615-B04D-97F1CC62825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03CFAB8E-0611-457B-9507-76EC4285C55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36B944-F77F-4BC0-B2AA-3CE3CCD9AF86}" type="datetime1">
              <a:rPr lang="nl-NL" smtClean="0"/>
              <a:t>10-4-2020</a:t>
            </a:fld>
            <a:endParaRPr lang="nl-NL" dirty="0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0C1C0FED-BE23-433B-8893-0CF2C45CB82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A4F8216-E130-4C35-BCE6-C053A16CAE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07249-A651-4FCD-9C89-CF5A861F25D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378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5B9B4-6618-46AE-A14B-E465084E9B8F}" type="datetime1">
              <a:rPr lang="nl-NL" smtClean="0"/>
              <a:pPr/>
              <a:t>10-4-2020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noProof="0" dirty="0"/>
              <a:t>Tekststijlen van het model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84BDA-EC80-49C1-A8A5-1B15F40A08BC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4225476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584BDA-EC80-49C1-A8A5-1B15F40A08BC}" type="slidenum">
              <a:rPr lang="nl-NL" noProof="0" smtClean="0"/>
              <a:t>1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659635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17779" y="802298"/>
            <a:ext cx="8637073" cy="2541431"/>
          </a:xfrm>
        </p:spPr>
        <p:txBody>
          <a:bodyPr bIns="0"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 hasCustomPrompt="1"/>
          </p:nvPr>
        </p:nvSpPr>
        <p:spPr>
          <a:xfrm>
            <a:off x="2417780" y="3531204"/>
            <a:ext cx="8637072" cy="977621"/>
          </a:xfrm>
        </p:spPr>
        <p:txBody>
          <a:bodyPr tIns="91440" bIns="91440" rtlCol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nl-NL" noProof="0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D06284-4CCD-44C9-9D8C-2980162F04AB}" type="datetime1">
              <a:rPr lang="nl-NL" noProof="0" smtClean="0"/>
              <a:t>10-4-2020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700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B97AA57-79DB-42FE-AC86-615BD5DE9826}" type="datetime1">
              <a:rPr lang="nl-NL" noProof="0" smtClean="0"/>
              <a:t>10-4-2020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  <p:cxnSp>
        <p:nvCxnSpPr>
          <p:cNvPr id="26" name="Rechte verbindingslijn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37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 hasCustomPrompt="1"/>
          </p:nvPr>
        </p:nvSpPr>
        <p:spPr>
          <a:xfrm>
            <a:off x="9439111" y="798973"/>
            <a:ext cx="1615742" cy="4659889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1444672" y="798973"/>
            <a:ext cx="7828830" cy="4659889"/>
          </a:xfrm>
        </p:spPr>
        <p:txBody>
          <a:bodyPr vert="eaVert"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79B696-6413-45DC-AE2C-F58CC9AF036D}" type="datetime1">
              <a:rPr lang="nl-NL" noProof="0" smtClean="0"/>
              <a:t>10-4-2020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6077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/>
        <p:txBody>
          <a:bodyPr rtlCol="0" anchor="t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33852E-EF96-4006-91DD-DDD57CBE50CB}" type="datetime1">
              <a:rPr lang="nl-NL" noProof="0" smtClean="0"/>
              <a:t>10-4-2020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  <p:cxnSp>
        <p:nvCxnSpPr>
          <p:cNvPr id="33" name="Rechte verbindingslijn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758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54239" y="1756130"/>
            <a:ext cx="8643154" cy="1887950"/>
          </a:xfrm>
        </p:spPr>
        <p:txBody>
          <a:bodyPr rtlCol="0" anchor="b">
            <a:normAutofit/>
          </a:bodyPr>
          <a:lstStyle>
            <a:lvl1pPr algn="l">
              <a:defRPr sz="36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454239" y="3806195"/>
            <a:ext cx="8630446" cy="1012929"/>
          </a:xfrm>
        </p:spPr>
        <p:txBody>
          <a:bodyPr tIns="91440" rtlCol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AE5135-3E14-498D-87EC-E1B43A53048C}" type="datetime1">
              <a:rPr lang="nl-NL" noProof="0" smtClean="0"/>
              <a:t>10-4-2020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9977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1059305"/>
          </a:xfrm>
        </p:spPr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1447331" y="2010878"/>
            <a:ext cx="4645152" cy="3448595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6413771" y="2017343"/>
            <a:ext cx="4645152" cy="3441520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1CDDAC-50C5-410C-BEF3-475D669A474F}" type="datetime1">
              <a:rPr lang="nl-NL" noProof="0" smtClean="0"/>
              <a:t>10-4-2020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  <p:cxnSp>
        <p:nvCxnSpPr>
          <p:cNvPr id="35" name="Rechte verbindingslijn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664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47191" y="804163"/>
            <a:ext cx="9607661" cy="1056319"/>
          </a:xfrm>
        </p:spPr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 hasCustomPrompt="1"/>
          </p:nvPr>
        </p:nvSpPr>
        <p:spPr>
          <a:xfrm>
            <a:off x="1447191" y="2019549"/>
            <a:ext cx="4645152" cy="801943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1447191" y="2824269"/>
            <a:ext cx="4645152" cy="2644457"/>
          </a:xfrm>
        </p:spPr>
        <p:txBody>
          <a:bodyPr rtlCol="0"/>
          <a:lstStyle/>
          <a:p>
            <a:pPr lvl="0" rtl="0"/>
            <a:r>
              <a:rPr lang="nl-NL" noProof="0" dirty="0"/>
              <a:t>Tekststijlen van het model bewerken</a:t>
            </a:r>
          </a:p>
          <a:p>
            <a:pPr lvl="1" rtl="0"/>
            <a:r>
              <a:rPr lang="nl-NL" noProof="0" dirty="0"/>
              <a:t>Tweede niveau</a:t>
            </a:r>
          </a:p>
          <a:p>
            <a:pPr lvl="2" rtl="0"/>
            <a:r>
              <a:rPr lang="nl-NL" noProof="0" dirty="0"/>
              <a:t>Derde niveau</a:t>
            </a:r>
          </a:p>
          <a:p>
            <a:pPr lvl="3" rtl="0"/>
            <a:r>
              <a:rPr lang="nl-NL" noProof="0" dirty="0"/>
              <a:t>Vierde niveau</a:t>
            </a:r>
          </a:p>
          <a:p>
            <a:pPr lvl="4" rtl="0"/>
            <a:r>
              <a:rPr lang="nl-NL" noProof="0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412362" y="2023003"/>
            <a:ext cx="4645152" cy="802237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 hasCustomPrompt="1"/>
          </p:nvPr>
        </p:nvSpPr>
        <p:spPr>
          <a:xfrm>
            <a:off x="6412362" y="2821491"/>
            <a:ext cx="4645152" cy="2637371"/>
          </a:xfrm>
        </p:spPr>
        <p:txBody>
          <a:bodyPr rtlCol="0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279A3C-14EF-4933-AA88-D0E0B680F9C7}" type="datetime1">
              <a:rPr lang="nl-NL" noProof="0" smtClean="0"/>
              <a:t>10-4-2020</a:t>
            </a:fld>
            <a:endParaRPr lang="nl-NL" noProof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  <p:cxnSp>
        <p:nvCxnSpPr>
          <p:cNvPr id="29" name="Rechte verbindingslijn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9411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0B5A04-D2F8-4E7E-9470-AF97C23FA41B}" type="datetime1">
              <a:rPr lang="nl-NL" noProof="0" smtClean="0"/>
              <a:t>10-4-2020</a:t>
            </a:fld>
            <a:endParaRPr lang="nl-NL" noProof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  <p:cxnSp>
        <p:nvCxnSpPr>
          <p:cNvPr id="25" name="Rechte verbindingslijn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890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7D72906-81F9-4D4F-B739-14D907C7EE9D}" type="datetime1">
              <a:rPr lang="nl-NL" noProof="0" smtClean="0"/>
              <a:t>10-4-2020</a:t>
            </a:fld>
            <a:endParaRPr lang="nl-NL" noProof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</p:spTree>
    <p:extLst>
      <p:ext uri="{BB962C8B-B14F-4D97-AF65-F5344CB8AC3E}">
        <p14:creationId xmlns:p14="http://schemas.microsoft.com/office/powerpoint/2010/main" val="310310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44671" y="798973"/>
            <a:ext cx="3273099" cy="2247117"/>
          </a:xfrm>
        </p:spPr>
        <p:txBody>
          <a:bodyPr rtlCol="0" anchor="b">
            <a:normAutofit/>
          </a:bodyPr>
          <a:lstStyle>
            <a:lvl1pPr algn="l">
              <a:defRPr sz="24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5043714" y="798974"/>
            <a:ext cx="6012470" cy="4658826"/>
          </a:xfrm>
        </p:spPr>
        <p:txBody>
          <a:bodyPr rtlCol="0" anchor="ctr"/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444671" y="3205491"/>
            <a:ext cx="3275013" cy="2248181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DA0066-657F-4664-BEBB-ED58D79C8A10}" type="datetime1">
              <a:rPr lang="nl-NL" noProof="0" smtClean="0"/>
              <a:t>10-4-2020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  <p:cxnSp>
        <p:nvCxnSpPr>
          <p:cNvPr id="17" name="Rechte verbindingslijn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1563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e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hthoek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hthoek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51206" y="1129513"/>
            <a:ext cx="5532328" cy="1830584"/>
          </a:xfrm>
        </p:spPr>
        <p:txBody>
          <a:bodyPr rtlCol="0" anchor="b">
            <a:normAutofit/>
          </a:bodyPr>
          <a:lstStyle>
            <a:lvl1pPr>
              <a:defRPr sz="3200"/>
            </a:lvl1pPr>
          </a:lstStyle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afbeelding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 noProof="0"/>
              <a:t>Klik op pictogram om afbeelding toe te 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1450329" y="3145992"/>
            <a:ext cx="5524404" cy="2003742"/>
          </a:xfrm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nl-NL" noProof="0"/>
              <a:t>Tekststijlen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0D4BEFC1-5ADF-4EE3-9E5A-EDBFFFB60586}" type="datetime1">
              <a:rPr lang="nl-NL" noProof="0" smtClean="0"/>
              <a:t>10-4-2020</a:t>
            </a:fld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 rtlCol="0"/>
          <a:lstStyle/>
          <a:p>
            <a:pPr rtl="0"/>
            <a:endParaRPr lang="nl-NL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nl-NL" noProof="0" smtClean="0"/>
              <a:t>‹nr.›</a:t>
            </a:fld>
            <a:endParaRPr lang="nl-NL" noProof="0"/>
          </a:p>
        </p:txBody>
      </p:sp>
      <p:cxnSp>
        <p:nvCxnSpPr>
          <p:cNvPr id="31" name="Rechte verbindingslijn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98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nl-NL" noProof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noProof="0"/>
              <a:t>Tekststijlen van het model bewerken</a:t>
            </a:r>
          </a:p>
          <a:p>
            <a:pPr lvl="1" rtl="0"/>
            <a:r>
              <a:rPr lang="nl-NL" noProof="0"/>
              <a:t>Tweede niveau</a:t>
            </a:r>
          </a:p>
          <a:p>
            <a:pPr lvl="2" rtl="0"/>
            <a:r>
              <a:rPr lang="nl-NL" noProof="0"/>
              <a:t>Derde niveau</a:t>
            </a:r>
          </a:p>
          <a:p>
            <a:pPr lvl="3" rtl="0"/>
            <a:r>
              <a:rPr lang="nl-NL" noProof="0"/>
              <a:t>Vierde niveau</a:t>
            </a:r>
          </a:p>
          <a:p>
            <a:pPr lvl="4" rtl="0"/>
            <a:r>
              <a:rPr lang="nl-NL" noProof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702EA4A7-59EF-4E62-8828-DA3D775D95E5}" type="datetime1">
              <a:rPr lang="nl-NL" noProof="0" smtClean="0"/>
              <a:t>10-4-2020</a:t>
            </a:fld>
            <a:endParaRPr lang="nl-NL" noProof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nl-NL" noProof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pPr rtl="0"/>
            <a:fld id="{6D22F896-40B5-4ADD-8801-0D06FADFA095}" type="slidenum">
              <a:rPr lang="nl-NL" noProof="0" smtClean="0"/>
              <a:pPr rtl="0"/>
              <a:t>‹nr.›</a:t>
            </a:fld>
            <a:endParaRPr lang="nl-NL" noProof="0"/>
          </a:p>
        </p:txBody>
      </p:sp>
      <p:cxnSp>
        <p:nvCxnSpPr>
          <p:cNvPr id="10" name="Rechte verbindingslijn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035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van lege fotolijsten aan een muur">
            <a:extLst>
              <a:ext uri="{FF2B5EF4-FFF2-40B4-BE49-F238E27FC236}">
                <a16:creationId xmlns:a16="http://schemas.microsoft.com/office/drawing/2014/main" id="{74B1416E-E144-4B0E-9CB1-2137FB57B7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7" t="9815" r="8304" b="13286"/>
          <a:stretch/>
        </p:blipFill>
        <p:spPr>
          <a:xfrm>
            <a:off x="2" y="10"/>
            <a:ext cx="12191695" cy="6857990"/>
          </a:xfrm>
          <a:prstGeom prst="rect">
            <a:avLst/>
          </a:prstGeom>
        </p:spPr>
      </p:pic>
      <p:sp>
        <p:nvSpPr>
          <p:cNvPr id="34" name="Rechthoek 33">
            <a:extLst>
              <a:ext uri="{FF2B5EF4-FFF2-40B4-BE49-F238E27FC236}">
                <a16:creationId xmlns:a16="http://schemas.microsoft.com/office/drawing/2014/main" id="{A4092ECB-D375-4A85-AD6E-85644D2A99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177" y="3064931"/>
            <a:ext cx="8293042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8BDDBEB-2A0E-4470-BE29-A528A3A608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6351" y="3236470"/>
            <a:ext cx="6829044" cy="1252601"/>
          </a:xfrm>
        </p:spPr>
        <p:txBody>
          <a:bodyPr rtlCol="0">
            <a:normAutofit/>
          </a:bodyPr>
          <a:lstStyle/>
          <a:p>
            <a:pPr rtl="0"/>
            <a:r>
              <a:rPr lang="nl-NL" sz="4100" dirty="0">
                <a:solidFill>
                  <a:srgbClr val="FFFFFE"/>
                </a:solidFill>
              </a:rPr>
              <a:t>Afvalmonster</a:t>
            </a:r>
          </a:p>
        </p:txBody>
      </p:sp>
      <p:sp>
        <p:nvSpPr>
          <p:cNvPr id="3" name="Subtitel 2">
            <a:extLst>
              <a:ext uri="{FF2B5EF4-FFF2-40B4-BE49-F238E27FC236}">
                <a16:creationId xmlns:a16="http://schemas.microsoft.com/office/drawing/2014/main" id="{1D090625-51CE-4ECB-81A4-C4905F3FBF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6350" y="4784894"/>
            <a:ext cx="6829043" cy="716529"/>
          </a:xfrm>
        </p:spPr>
        <p:txBody>
          <a:bodyPr rtlCol="0">
            <a:normAutofit/>
          </a:bodyPr>
          <a:lstStyle/>
          <a:p>
            <a:pPr rtl="0"/>
            <a:r>
              <a:rPr lang="nl-NL" sz="1600" dirty="0">
                <a:solidFill>
                  <a:schemeClr val="bg2"/>
                </a:solidFill>
              </a:rPr>
              <a:t>Beeld – thema plastic soep</a:t>
            </a:r>
          </a:p>
        </p:txBody>
      </p:sp>
      <p:cxnSp>
        <p:nvCxnSpPr>
          <p:cNvPr id="36" name="Rechte verbindingslijn 35">
            <a:extLst>
              <a:ext uri="{FF2B5EF4-FFF2-40B4-BE49-F238E27FC236}">
                <a16:creationId xmlns:a16="http://schemas.microsoft.com/office/drawing/2014/main" id="{B6C1711D-6DAC-4FE1-B7B6-AC8A81B84C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0525" y="4666480"/>
            <a:ext cx="68290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01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B35BB2-C62C-4B56-8362-212004FD5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Stel dat wij een monster konden uitvinden voor de plastic soep …</a:t>
            </a:r>
            <a:br>
              <a:rPr lang="nl-BE" dirty="0"/>
            </a:b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0CC75D3-AA96-43CD-8566-224B99E047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Goed of slecht?</a:t>
            </a:r>
            <a:endParaRPr lang="nl-BE" dirty="0"/>
          </a:p>
          <a:p>
            <a:pPr lvl="0"/>
            <a:r>
              <a:rPr lang="nl-NL" dirty="0"/>
              <a:t>Wat met het afval doen?</a:t>
            </a:r>
            <a:endParaRPr lang="nl-BE" dirty="0"/>
          </a:p>
          <a:p>
            <a:pPr lvl="0"/>
            <a:r>
              <a:rPr lang="nl-NL" dirty="0"/>
              <a:t>Welke eigenschappen?</a:t>
            </a:r>
            <a:endParaRPr lang="nl-BE" dirty="0"/>
          </a:p>
          <a:p>
            <a:pPr lvl="0"/>
            <a:r>
              <a:rPr lang="nl-NL" dirty="0"/>
              <a:t>Hoe ziet hij eruit?</a:t>
            </a: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581305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D787E7-B213-4B5A-B4C6-DE52493A4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Voorbeelden monsters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51E7959-340F-4695-8684-F882C2E48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1034" name="Afbeelding 3">
            <a:extLst>
              <a:ext uri="{FF2B5EF4-FFF2-40B4-BE49-F238E27FC236}">
                <a16:creationId xmlns:a16="http://schemas.microsoft.com/office/drawing/2014/main" id="{13FF20B7-1AB0-4ABE-934A-62F9A50C2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79" y="2018991"/>
            <a:ext cx="1390945" cy="139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Afbeelding 5">
            <a:extLst>
              <a:ext uri="{FF2B5EF4-FFF2-40B4-BE49-F238E27FC236}">
                <a16:creationId xmlns:a16="http://schemas.microsoft.com/office/drawing/2014/main" id="{E9AA7F41-95BD-4E86-8E01-3594A736A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973" y="1994264"/>
            <a:ext cx="1390945" cy="1432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Afbeelding 7">
            <a:extLst>
              <a:ext uri="{FF2B5EF4-FFF2-40B4-BE49-F238E27FC236}">
                <a16:creationId xmlns:a16="http://schemas.microsoft.com/office/drawing/2014/main" id="{85602ECF-C813-467F-B128-80A67C0C3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79" y="4183058"/>
            <a:ext cx="1325232" cy="129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Afbeelding 6">
            <a:extLst>
              <a:ext uri="{FF2B5EF4-FFF2-40B4-BE49-F238E27FC236}">
                <a16:creationId xmlns:a16="http://schemas.microsoft.com/office/drawing/2014/main" id="{867713D1-A797-4612-AC76-466058807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099" y="4190933"/>
            <a:ext cx="1273734" cy="127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Afbeelding 9">
            <a:extLst>
              <a:ext uri="{FF2B5EF4-FFF2-40B4-BE49-F238E27FC236}">
                <a16:creationId xmlns:a16="http://schemas.microsoft.com/office/drawing/2014/main" id="{B65F39D9-BA7D-4E5E-8F2C-5261D7401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1860" y="4181921"/>
            <a:ext cx="1370190" cy="131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1">
            <a:extLst>
              <a:ext uri="{FF2B5EF4-FFF2-40B4-BE49-F238E27FC236}">
                <a16:creationId xmlns:a16="http://schemas.microsoft.com/office/drawing/2014/main" id="{9B3098A2-5F89-436D-9E3C-D47BBDB46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14280C37-F9C4-4157-ACE8-0A37C8E2E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29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BE" sz="900" b="1" i="0" u="none" strike="noStrike" cap="none" normalizeH="0" baseline="0">
                <a:ln>
                  <a:noFill/>
                </a:ln>
                <a:solidFill>
                  <a:srgbClr val="7F7F7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nl-BE" altLang="nl-BE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13">
            <a:extLst>
              <a:ext uri="{FF2B5EF4-FFF2-40B4-BE49-F238E27FC236}">
                <a16:creationId xmlns:a16="http://schemas.microsoft.com/office/drawing/2014/main" id="{7251F6DB-B380-41A1-A277-54F90B42B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9884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BE" sz="900" b="1" i="0" u="none" strike="noStrike" cap="none" normalizeH="0" baseline="0">
                <a:ln>
                  <a:noFill/>
                </a:ln>
                <a:solidFill>
                  <a:srgbClr val="7F7F7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nl-BE" altLang="nl-BE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5">
            <a:extLst>
              <a:ext uri="{FF2B5EF4-FFF2-40B4-BE49-F238E27FC236}">
                <a16:creationId xmlns:a16="http://schemas.microsoft.com/office/drawing/2014/main" id="{C4844DE5-8EE8-460A-9545-43980CEB7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6069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BE" sz="900" b="1" i="0" u="none" strike="noStrike" cap="none" normalizeH="0" baseline="0">
                <a:ln>
                  <a:noFill/>
                </a:ln>
                <a:solidFill>
                  <a:srgbClr val="7F7F7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nl-BE" altLang="nl-BE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7">
            <a:extLst>
              <a:ext uri="{FF2B5EF4-FFF2-40B4-BE49-F238E27FC236}">
                <a16:creationId xmlns:a16="http://schemas.microsoft.com/office/drawing/2014/main" id="{BA1B6FF7-7942-4C03-81BB-B8AFA27AB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68271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BE" sz="900" b="1" i="0" u="none" strike="noStrike" cap="none" normalizeH="0" baseline="0">
                <a:ln>
                  <a:noFill/>
                </a:ln>
                <a:solidFill>
                  <a:srgbClr val="7F7F7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nl-BE" altLang="nl-BE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8">
            <a:extLst>
              <a:ext uri="{FF2B5EF4-FFF2-40B4-BE49-F238E27FC236}">
                <a16:creationId xmlns:a16="http://schemas.microsoft.com/office/drawing/2014/main" id="{DD7CDBF6-81FE-4A71-9086-2725D2461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35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BE" sz="900" b="1" i="0" u="none" strike="noStrike" cap="none" normalizeH="0" baseline="0">
                <a:ln>
                  <a:noFill/>
                </a:ln>
                <a:solidFill>
                  <a:srgbClr val="7F7F7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nl-BE" altLang="nl-BE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9">
            <a:extLst>
              <a:ext uri="{FF2B5EF4-FFF2-40B4-BE49-F238E27FC236}">
                <a16:creationId xmlns:a16="http://schemas.microsoft.com/office/drawing/2014/main" id="{66EEE2DC-E57D-46A8-8920-EFD2F493D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5313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BE" sz="900" b="1" i="0" u="none" strike="noStrike" cap="none" normalizeH="0" baseline="0">
                <a:ln>
                  <a:noFill/>
                </a:ln>
                <a:solidFill>
                  <a:srgbClr val="7F7F7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nl-BE" altLang="nl-BE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20">
            <a:extLst>
              <a:ext uri="{FF2B5EF4-FFF2-40B4-BE49-F238E27FC236}">
                <a16:creationId xmlns:a16="http://schemas.microsoft.com/office/drawing/2014/main" id="{D235919F-28B4-4DB2-853D-92BA62C7C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436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nl-BE" sz="900" b="1" i="0" u="none" strike="noStrike" cap="none" normalizeH="0" baseline="0">
                <a:ln>
                  <a:noFill/>
                </a:ln>
                <a:solidFill>
                  <a:srgbClr val="7F7F7F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nl-BE" altLang="nl-BE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BE" altLang="nl-B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B7AFCE17-6948-4D3E-9C70-AC3E4AB41B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4148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pic>
        <p:nvPicPr>
          <p:cNvPr id="25" name="Afbeelding 8">
            <a:extLst>
              <a:ext uri="{FF2B5EF4-FFF2-40B4-BE49-F238E27FC236}">
                <a16:creationId xmlns:a16="http://schemas.microsoft.com/office/drawing/2014/main" id="{9C76D1F9-465D-4FB6-A9EC-DC9D96E32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758" y="2017632"/>
            <a:ext cx="1347804" cy="141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Afbeelding 10">
            <a:extLst>
              <a:ext uri="{FF2B5EF4-FFF2-40B4-BE49-F238E27FC236}">
                <a16:creationId xmlns:a16="http://schemas.microsoft.com/office/drawing/2014/main" id="{15B1974A-8291-4B52-9128-AF11D985B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878" y="4552949"/>
            <a:ext cx="1644162" cy="91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Afbeelding 11">
            <a:extLst>
              <a:ext uri="{FF2B5EF4-FFF2-40B4-BE49-F238E27FC236}">
                <a16:creationId xmlns:a16="http://schemas.microsoft.com/office/drawing/2014/main" id="{AC9C2211-DD8B-4496-8217-118D2EFD2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642" y="2163978"/>
            <a:ext cx="1721078" cy="1088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Afbeelding 12">
            <a:extLst>
              <a:ext uri="{FF2B5EF4-FFF2-40B4-BE49-F238E27FC236}">
                <a16:creationId xmlns:a16="http://schemas.microsoft.com/office/drawing/2014/main" id="{4EFB17D6-713E-4A56-A614-EBF60F6909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6390" y="2017632"/>
            <a:ext cx="1438764" cy="1438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Afbeelding 13">
            <a:extLst>
              <a:ext uri="{FF2B5EF4-FFF2-40B4-BE49-F238E27FC236}">
                <a16:creationId xmlns:a16="http://schemas.microsoft.com/office/drawing/2014/main" id="{91722CDD-F5B2-4C95-B2BB-348FF3CE9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3275" y="4187233"/>
            <a:ext cx="1451579" cy="1317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17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55EE4D-609E-4558-81F4-2AE5B83D4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Klei voorbereiden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D1F0504-0303-45E5-9806-C5FBCA149F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Rollen tussen handen</a:t>
            </a:r>
            <a:endParaRPr lang="nl-BE" dirty="0"/>
          </a:p>
          <a:p>
            <a:pPr lvl="0"/>
            <a:r>
              <a:rPr lang="nl-NL" dirty="0"/>
              <a:t>Kneden</a:t>
            </a:r>
            <a:endParaRPr lang="nl-BE" dirty="0"/>
          </a:p>
          <a:p>
            <a:pPr lvl="0"/>
            <a:r>
              <a:rPr lang="nl-NL" dirty="0"/>
              <a:t>Stukjes lostrekken en goed kneden</a:t>
            </a:r>
            <a:endParaRPr lang="nl-BE" dirty="0"/>
          </a:p>
          <a:p>
            <a:pPr lvl="0"/>
            <a:r>
              <a:rPr lang="nl-NL" dirty="0"/>
              <a:t>Alle stukken tot één grote bal maken</a:t>
            </a:r>
            <a:endParaRPr lang="nl-BE" dirty="0"/>
          </a:p>
          <a:p>
            <a:pPr lvl="0"/>
            <a:r>
              <a:rPr lang="nl-NL" dirty="0"/>
              <a:t>Een lange rol rollen </a:t>
            </a:r>
            <a:endParaRPr lang="nl-BE" dirty="0"/>
          </a:p>
          <a:p>
            <a:pPr lvl="0"/>
            <a:r>
              <a:rPr lang="nl-NL" dirty="0"/>
              <a:t>Terug kneden tot een mooie gladde bol</a:t>
            </a: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6257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2586FB-B60F-45C6-A238-5BA923869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opdracht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DFC6FBE-8C28-4657-A418-B4A6FDC94D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Monster maken</a:t>
            </a:r>
          </a:p>
          <a:p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E6B1E50-5F3E-44AA-88AB-E0B09B39806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0"/>
            <a:r>
              <a:rPr lang="nl-NL" dirty="0"/>
              <a:t>Iets aan het monster bevestigen met klei (bv: een mond, neus, ogen, schubben …)</a:t>
            </a:r>
            <a:endParaRPr lang="nl-BE" dirty="0"/>
          </a:p>
          <a:p>
            <a:pPr lvl="0"/>
            <a:r>
              <a:rPr lang="nl-NL" dirty="0"/>
              <a:t>Textuur (bv: schubben, ogen …)</a:t>
            </a:r>
            <a:endParaRPr lang="nl-BE" dirty="0"/>
          </a:p>
          <a:p>
            <a:pPr lvl="0"/>
            <a:r>
              <a:rPr lang="nl-NL" dirty="0"/>
              <a:t>Scheurtjes worden zo goed mogelijk dicht en glad gemaakt</a:t>
            </a:r>
            <a:endParaRPr lang="nl-BE" dirty="0"/>
          </a:p>
          <a:p>
            <a:endParaRPr lang="nl-BE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B43D560-BA50-4C59-A4B1-7DEF4D4432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BE" dirty="0"/>
              <a:t>Versieren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8D078536-AFC6-4FE5-B881-B1453CCB03B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nl-NL" dirty="0"/>
              <a:t>Afval gebruiken om het monster te versieren</a:t>
            </a:r>
            <a:endParaRPr lang="nl-BE" dirty="0"/>
          </a:p>
          <a:p>
            <a:pPr lvl="0"/>
            <a:r>
              <a:rPr lang="nl-NL" dirty="0"/>
              <a:t>Aan hem hangen, op hem staan, in zijn mond steken, naast hem liggen (wel vastgemaakt aan de onderkant van het monster) …</a:t>
            </a: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294138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F94B2D-C0AE-49DA-A897-762D6892B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Taakomschrijving maken</a:t>
            </a:r>
            <a:br>
              <a:rPr lang="nl-BE" dirty="0"/>
            </a:b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7328B7-AB1D-4E78-9729-D5D678938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Een kaartje maken met een taakomschrijving van monster</a:t>
            </a:r>
            <a:endParaRPr lang="nl-BE" dirty="0"/>
          </a:p>
          <a:p>
            <a:pPr lvl="1"/>
            <a:r>
              <a:rPr lang="nl-NL" dirty="0"/>
              <a:t>Bv: Het afval opeten, het afval gebruiken om kleren van te maken …</a:t>
            </a:r>
            <a:endParaRPr lang="nl-BE" dirty="0"/>
          </a:p>
          <a:p>
            <a:r>
              <a:rPr lang="nl-NL" dirty="0"/>
              <a:t>Een naam verzinnen voor het monster</a:t>
            </a:r>
            <a:endParaRPr lang="nl-BE" dirty="0"/>
          </a:p>
          <a:p>
            <a:r>
              <a:rPr lang="nl-NL" dirty="0"/>
              <a:t>Schrijf je eigen naam op het papier </a:t>
            </a:r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50714882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1c2eb7a32e66fb6e4260f3771546a5e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04e1f6479c48b08974ba73b5ca973489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AABB37-1599-4AE8-818C-82E84CA93DF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BCF9EC99-89FF-486C-9E02-31E13FD72E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96CF9D2-F3E0-450F-B184-8D2A0EB8B1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Galerie - Makerspace</Template>
  <TotalTime>0</TotalTime>
  <Words>189</Words>
  <Application>Microsoft Office PowerPoint</Application>
  <PresentationFormat>Breedbeeld</PresentationFormat>
  <Paragraphs>36</Paragraphs>
  <Slides>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Calibri</vt:lpstr>
      <vt:lpstr>Gill Sans MT</vt:lpstr>
      <vt:lpstr>Verdana</vt:lpstr>
      <vt:lpstr>Galerie</vt:lpstr>
      <vt:lpstr>Afvalmonster</vt:lpstr>
      <vt:lpstr>Stel dat wij een monster konden uitvinden voor de plastic soep … </vt:lpstr>
      <vt:lpstr>Voorbeelden monsters</vt:lpstr>
      <vt:lpstr>Klei voorbereiden</vt:lpstr>
      <vt:lpstr>opdracht</vt:lpstr>
      <vt:lpstr>Taakomschrijving maken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2020-04-10T09:23:50Z</dcterms:created>
  <dcterms:modified xsi:type="dcterms:W3CDTF">2020-04-10T09:37:47Z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